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1" r:id="rId5"/>
  </p:sldMasterIdLst>
  <p:notesMasterIdLst>
    <p:notesMasterId r:id="rId16"/>
  </p:notesMasterIdLst>
  <p:handoutMasterIdLst>
    <p:handoutMasterId r:id="rId17"/>
  </p:handoutMasterIdLst>
  <p:sldIdLst>
    <p:sldId id="256" r:id="rId6"/>
    <p:sldId id="257" r:id="rId7"/>
    <p:sldId id="269" r:id="rId8"/>
    <p:sldId id="272" r:id="rId9"/>
    <p:sldId id="273" r:id="rId10"/>
    <p:sldId id="261" r:id="rId11"/>
    <p:sldId id="265" r:id="rId12"/>
    <p:sldId id="260" r:id="rId13"/>
    <p:sldId id="270" r:id="rId14"/>
    <p:sldId id="258"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25A"/>
    <a:srgbClr val="07407B"/>
    <a:srgbClr val="7FCDEE"/>
    <a:srgbClr val="B4B9C7"/>
    <a:srgbClr val="447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263" autoAdjust="0"/>
  </p:normalViewPr>
  <p:slideViewPr>
    <p:cSldViewPr snapToGrid="0" snapToObjects="1">
      <p:cViewPr varScale="1">
        <p:scale>
          <a:sx n="83" d="100"/>
          <a:sy n="83" d="100"/>
        </p:scale>
        <p:origin x="1674"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2" d="100"/>
          <a:sy n="112" d="100"/>
        </p:scale>
        <p:origin x="43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Auliffe, Brian" userId="39407b10-f4fc-468e-ab8c-efe3f71b5acc" providerId="ADAL" clId="{6F9168B4-D669-4A0D-8FB7-EBB349AAF144}"/>
    <pc:docChg chg="delSld modSld">
      <pc:chgData name="McAuliffe, Brian" userId="39407b10-f4fc-468e-ab8c-efe3f71b5acc" providerId="ADAL" clId="{6F9168B4-D669-4A0D-8FB7-EBB349AAF144}" dt="2021-07-05T19:03:55.471" v="69" actId="1076"/>
      <pc:docMkLst>
        <pc:docMk/>
      </pc:docMkLst>
      <pc:sldChg chg="modNotesTx">
        <pc:chgData name="McAuliffe, Brian" userId="39407b10-f4fc-468e-ab8c-efe3f71b5acc" providerId="ADAL" clId="{6F9168B4-D669-4A0D-8FB7-EBB349AAF144}" dt="2021-07-05T18:50:42.638" v="0" actId="6549"/>
        <pc:sldMkLst>
          <pc:docMk/>
          <pc:sldMk cId="2458470100" sldId="257"/>
        </pc:sldMkLst>
      </pc:sldChg>
      <pc:sldChg chg="modNotesTx">
        <pc:chgData name="McAuliffe, Brian" userId="39407b10-f4fc-468e-ab8c-efe3f71b5acc" providerId="ADAL" clId="{6F9168B4-D669-4A0D-8FB7-EBB349AAF144}" dt="2021-07-05T18:50:55.630" v="3" actId="6549"/>
        <pc:sldMkLst>
          <pc:docMk/>
          <pc:sldMk cId="3156138813" sldId="261"/>
        </pc:sldMkLst>
      </pc:sldChg>
      <pc:sldChg chg="addSp modSp mod modAnim">
        <pc:chgData name="McAuliffe, Brian" userId="39407b10-f4fc-468e-ab8c-efe3f71b5acc" providerId="ADAL" clId="{6F9168B4-D669-4A0D-8FB7-EBB349AAF144}" dt="2021-07-05T19:03:55.471" v="69" actId="1076"/>
        <pc:sldMkLst>
          <pc:docMk/>
          <pc:sldMk cId="3126781418" sldId="265"/>
        </pc:sldMkLst>
        <pc:spChg chg="mod">
          <ac:chgData name="McAuliffe, Brian" userId="39407b10-f4fc-468e-ab8c-efe3f71b5acc" providerId="ADAL" clId="{6F9168B4-D669-4A0D-8FB7-EBB349AAF144}" dt="2021-07-05T18:54:48.343" v="34" actId="6549"/>
          <ac:spMkLst>
            <pc:docMk/>
            <pc:sldMk cId="3126781418" sldId="265"/>
            <ac:spMk id="5" creationId="{BB12F556-CD7D-4056-AD3E-99196D843EE9}"/>
          </ac:spMkLst>
        </pc:spChg>
        <pc:spChg chg="add mod">
          <ac:chgData name="McAuliffe, Brian" userId="39407b10-f4fc-468e-ab8c-efe3f71b5acc" providerId="ADAL" clId="{6F9168B4-D669-4A0D-8FB7-EBB349AAF144}" dt="2021-07-05T19:03:45.653" v="67" actId="1076"/>
          <ac:spMkLst>
            <pc:docMk/>
            <pc:sldMk cId="3126781418" sldId="265"/>
            <ac:spMk id="10" creationId="{BA74CFDC-12A9-4861-9311-07A130BE9773}"/>
          </ac:spMkLst>
        </pc:spChg>
        <pc:spChg chg="add mod">
          <ac:chgData name="McAuliffe, Brian" userId="39407b10-f4fc-468e-ab8c-efe3f71b5acc" providerId="ADAL" clId="{6F9168B4-D669-4A0D-8FB7-EBB349AAF144}" dt="2021-07-05T18:56:00.126" v="54" actId="164"/>
          <ac:spMkLst>
            <pc:docMk/>
            <pc:sldMk cId="3126781418" sldId="265"/>
            <ac:spMk id="11" creationId="{67A8EE73-4129-4CCD-B44E-C6348D99189A}"/>
          </ac:spMkLst>
        </pc:spChg>
        <pc:spChg chg="add mod">
          <ac:chgData name="McAuliffe, Brian" userId="39407b10-f4fc-468e-ab8c-efe3f71b5acc" providerId="ADAL" clId="{6F9168B4-D669-4A0D-8FB7-EBB349AAF144}" dt="2021-07-05T19:03:49.419" v="68" actId="1076"/>
          <ac:spMkLst>
            <pc:docMk/>
            <pc:sldMk cId="3126781418" sldId="265"/>
            <ac:spMk id="12" creationId="{A5654FBE-9EFF-40C6-8667-5FF502E2D868}"/>
          </ac:spMkLst>
        </pc:spChg>
        <pc:grpChg chg="add mod">
          <ac:chgData name="McAuliffe, Brian" userId="39407b10-f4fc-468e-ab8c-efe3f71b5acc" providerId="ADAL" clId="{6F9168B4-D669-4A0D-8FB7-EBB349AAF144}" dt="2021-07-05T19:03:55.471" v="69" actId="1076"/>
          <ac:grpSpMkLst>
            <pc:docMk/>
            <pc:sldMk cId="3126781418" sldId="265"/>
            <ac:grpSpMk id="13" creationId="{AC361712-E067-4DF7-811C-5FBBDEF989D4}"/>
          </ac:grpSpMkLst>
        </pc:grpChg>
        <pc:picChg chg="mod">
          <ac:chgData name="McAuliffe, Brian" userId="39407b10-f4fc-468e-ab8c-efe3f71b5acc" providerId="ADAL" clId="{6F9168B4-D669-4A0D-8FB7-EBB349AAF144}" dt="2021-07-05T18:56:00.126" v="54" actId="164"/>
          <ac:picMkLst>
            <pc:docMk/>
            <pc:sldMk cId="3126781418" sldId="265"/>
            <ac:picMk id="9" creationId="{23938EDC-9224-4469-B05B-C50482DFD162}"/>
          </ac:picMkLst>
        </pc:picChg>
      </pc:sldChg>
      <pc:sldChg chg="del">
        <pc:chgData name="McAuliffe, Brian" userId="39407b10-f4fc-468e-ab8c-efe3f71b5acc" providerId="ADAL" clId="{6F9168B4-D669-4A0D-8FB7-EBB349AAF144}" dt="2021-07-05T18:51:01.765" v="4" actId="47"/>
        <pc:sldMkLst>
          <pc:docMk/>
          <pc:sldMk cId="1275420436" sldId="267"/>
        </pc:sldMkLst>
      </pc:sldChg>
      <pc:sldChg chg="del">
        <pc:chgData name="McAuliffe, Brian" userId="39407b10-f4fc-468e-ab8c-efe3f71b5acc" providerId="ADAL" clId="{6F9168B4-D669-4A0D-8FB7-EBB349AAF144}" dt="2021-07-05T18:51:03.170" v="5" actId="47"/>
        <pc:sldMkLst>
          <pc:docMk/>
          <pc:sldMk cId="3426793531" sldId="268"/>
        </pc:sldMkLst>
      </pc:sldChg>
      <pc:sldChg chg="modNotesTx">
        <pc:chgData name="McAuliffe, Brian" userId="39407b10-f4fc-468e-ab8c-efe3f71b5acc" providerId="ADAL" clId="{6F9168B4-D669-4A0D-8FB7-EBB349AAF144}" dt="2021-07-05T18:50:48.269" v="1" actId="6549"/>
        <pc:sldMkLst>
          <pc:docMk/>
          <pc:sldMk cId="65705130" sldId="269"/>
        </pc:sldMkLst>
      </pc:sldChg>
      <pc:sldChg chg="addSp modSp modAnim">
        <pc:chgData name="McAuliffe, Brian" userId="39407b10-f4fc-468e-ab8c-efe3f71b5acc" providerId="ADAL" clId="{6F9168B4-D669-4A0D-8FB7-EBB349AAF144}" dt="2021-07-05T18:53:50.040" v="16"/>
        <pc:sldMkLst>
          <pc:docMk/>
          <pc:sldMk cId="3106217817" sldId="270"/>
        </pc:sldMkLst>
        <pc:spChg chg="mod">
          <ac:chgData name="McAuliffe, Brian" userId="39407b10-f4fc-468e-ab8c-efe3f71b5acc" providerId="ADAL" clId="{6F9168B4-D669-4A0D-8FB7-EBB349AAF144}" dt="2021-07-05T18:53:27.567" v="10" actId="164"/>
          <ac:spMkLst>
            <pc:docMk/>
            <pc:sldMk cId="3106217817" sldId="270"/>
            <ac:spMk id="5" creationId="{BB12F556-CD7D-4056-AD3E-99196D843EE9}"/>
          </ac:spMkLst>
        </pc:spChg>
        <pc:spChg chg="mod">
          <ac:chgData name="McAuliffe, Brian" userId="39407b10-f4fc-468e-ab8c-efe3f71b5acc" providerId="ADAL" clId="{6F9168B4-D669-4A0D-8FB7-EBB349AAF144}" dt="2021-07-05T18:53:31.347" v="11" actId="164"/>
          <ac:spMkLst>
            <pc:docMk/>
            <pc:sldMk cId="3106217817" sldId="270"/>
            <ac:spMk id="9" creationId="{AEDFD0E7-4B7F-4656-AB84-46C364986893}"/>
          </ac:spMkLst>
        </pc:spChg>
        <pc:spChg chg="mod">
          <ac:chgData name="McAuliffe, Brian" userId="39407b10-f4fc-468e-ab8c-efe3f71b5acc" providerId="ADAL" clId="{6F9168B4-D669-4A0D-8FB7-EBB349AAF144}" dt="2021-07-05T18:53:34.852" v="12" actId="164"/>
          <ac:spMkLst>
            <pc:docMk/>
            <pc:sldMk cId="3106217817" sldId="270"/>
            <ac:spMk id="10" creationId="{F55A23E6-4744-4870-BB5D-57414D2C2EBC}"/>
          </ac:spMkLst>
        </pc:spChg>
        <pc:grpChg chg="add mod">
          <ac:chgData name="McAuliffe, Brian" userId="39407b10-f4fc-468e-ab8c-efe3f71b5acc" providerId="ADAL" clId="{6F9168B4-D669-4A0D-8FB7-EBB349AAF144}" dt="2021-07-05T18:53:27.567" v="10" actId="164"/>
          <ac:grpSpMkLst>
            <pc:docMk/>
            <pc:sldMk cId="3106217817" sldId="270"/>
            <ac:grpSpMk id="6" creationId="{728801D9-A3DC-4FBB-A4CD-5176E9D18F75}"/>
          </ac:grpSpMkLst>
        </pc:grpChg>
        <pc:grpChg chg="add mod">
          <ac:chgData name="McAuliffe, Brian" userId="39407b10-f4fc-468e-ab8c-efe3f71b5acc" providerId="ADAL" clId="{6F9168B4-D669-4A0D-8FB7-EBB349AAF144}" dt="2021-07-05T18:53:31.347" v="11" actId="164"/>
          <ac:grpSpMkLst>
            <pc:docMk/>
            <pc:sldMk cId="3106217817" sldId="270"/>
            <ac:grpSpMk id="7" creationId="{89E45960-FA12-4DCD-A51F-4D1A3E5DA3DB}"/>
          </ac:grpSpMkLst>
        </pc:grpChg>
        <pc:grpChg chg="add mod">
          <ac:chgData name="McAuliffe, Brian" userId="39407b10-f4fc-468e-ab8c-efe3f71b5acc" providerId="ADAL" clId="{6F9168B4-D669-4A0D-8FB7-EBB349AAF144}" dt="2021-07-05T18:53:34.852" v="12" actId="164"/>
          <ac:grpSpMkLst>
            <pc:docMk/>
            <pc:sldMk cId="3106217817" sldId="270"/>
            <ac:grpSpMk id="11" creationId="{C2CE3BEA-45EC-423A-A1B6-0557EF944C62}"/>
          </ac:grpSpMkLst>
        </pc:grpChg>
        <pc:picChg chg="mod">
          <ac:chgData name="McAuliffe, Brian" userId="39407b10-f4fc-468e-ab8c-efe3f71b5acc" providerId="ADAL" clId="{6F9168B4-D669-4A0D-8FB7-EBB349AAF144}" dt="2021-07-05T18:53:27.567" v="10" actId="164"/>
          <ac:picMkLst>
            <pc:docMk/>
            <pc:sldMk cId="3106217817" sldId="270"/>
            <ac:picMk id="8" creationId="{E1B3C6E9-C648-48F8-A0AE-90B4CE613BDE}"/>
          </ac:picMkLst>
        </pc:picChg>
        <pc:picChg chg="mod">
          <ac:chgData name="McAuliffe, Brian" userId="39407b10-f4fc-468e-ab8c-efe3f71b5acc" providerId="ADAL" clId="{6F9168B4-D669-4A0D-8FB7-EBB349AAF144}" dt="2021-07-05T18:53:34.852" v="12" actId="164"/>
          <ac:picMkLst>
            <pc:docMk/>
            <pc:sldMk cId="3106217817" sldId="270"/>
            <ac:picMk id="12" creationId="{4C0C87D4-026A-4447-8C65-56DA9A527706}"/>
          </ac:picMkLst>
        </pc:picChg>
        <pc:picChg chg="mod">
          <ac:chgData name="McAuliffe, Brian" userId="39407b10-f4fc-468e-ab8c-efe3f71b5acc" providerId="ADAL" clId="{6F9168B4-D669-4A0D-8FB7-EBB349AAF144}" dt="2021-07-05T18:53:31.347" v="11" actId="164"/>
          <ac:picMkLst>
            <pc:docMk/>
            <pc:sldMk cId="3106217817" sldId="270"/>
            <ac:picMk id="13" creationId="{EBB7863F-94FF-4779-A5DE-32DB821265DF}"/>
          </ac:picMkLst>
        </pc:picChg>
      </pc:sldChg>
      <pc:sldChg chg="addSp modSp modAnim">
        <pc:chgData name="McAuliffe, Brian" userId="39407b10-f4fc-468e-ab8c-efe3f71b5acc" providerId="ADAL" clId="{6F9168B4-D669-4A0D-8FB7-EBB349AAF144}" dt="2021-07-05T18:52:38.284" v="9"/>
        <pc:sldMkLst>
          <pc:docMk/>
          <pc:sldMk cId="2799070822" sldId="272"/>
        </pc:sldMkLst>
        <pc:spChg chg="mod">
          <ac:chgData name="McAuliffe, Brian" userId="39407b10-f4fc-468e-ab8c-efe3f71b5acc" providerId="ADAL" clId="{6F9168B4-D669-4A0D-8FB7-EBB349AAF144}" dt="2021-07-05T18:52:14.119" v="6" actId="164"/>
          <ac:spMkLst>
            <pc:docMk/>
            <pc:sldMk cId="2799070822" sldId="272"/>
            <ac:spMk id="6" creationId="{3736FE5E-82E3-482E-8503-51D7F6E5EE9B}"/>
          </ac:spMkLst>
        </pc:spChg>
        <pc:spChg chg="mod">
          <ac:chgData name="McAuliffe, Brian" userId="39407b10-f4fc-468e-ab8c-efe3f71b5acc" providerId="ADAL" clId="{6F9168B4-D669-4A0D-8FB7-EBB349AAF144}" dt="2021-07-05T18:52:20.571" v="7" actId="164"/>
          <ac:spMkLst>
            <pc:docMk/>
            <pc:sldMk cId="2799070822" sldId="272"/>
            <ac:spMk id="9" creationId="{DA8CDBAC-5B62-4612-8010-4D63615A9E60}"/>
          </ac:spMkLst>
        </pc:spChg>
        <pc:spChg chg="mod">
          <ac:chgData name="McAuliffe, Brian" userId="39407b10-f4fc-468e-ab8c-efe3f71b5acc" providerId="ADAL" clId="{6F9168B4-D669-4A0D-8FB7-EBB349AAF144}" dt="2021-07-05T18:52:14.119" v="6" actId="164"/>
          <ac:spMkLst>
            <pc:docMk/>
            <pc:sldMk cId="2799070822" sldId="272"/>
            <ac:spMk id="10" creationId="{41039E0D-7237-44D8-BC06-6F2181BF2835}"/>
          </ac:spMkLst>
        </pc:spChg>
        <pc:grpChg chg="add mod">
          <ac:chgData name="McAuliffe, Brian" userId="39407b10-f4fc-468e-ab8c-efe3f71b5acc" providerId="ADAL" clId="{6F9168B4-D669-4A0D-8FB7-EBB349AAF144}" dt="2021-07-05T18:52:14.119" v="6" actId="164"/>
          <ac:grpSpMkLst>
            <pc:docMk/>
            <pc:sldMk cId="2799070822" sldId="272"/>
            <ac:grpSpMk id="7" creationId="{A72B5D87-D7FC-4B31-A5DA-E8F1F7EBC5DE}"/>
          </ac:grpSpMkLst>
        </pc:grpChg>
        <pc:grpChg chg="add mod">
          <ac:chgData name="McAuliffe, Brian" userId="39407b10-f4fc-468e-ab8c-efe3f71b5acc" providerId="ADAL" clId="{6F9168B4-D669-4A0D-8FB7-EBB349AAF144}" dt="2021-07-05T18:52:20.571" v="7" actId="164"/>
          <ac:grpSpMkLst>
            <pc:docMk/>
            <pc:sldMk cId="2799070822" sldId="272"/>
            <ac:grpSpMk id="11" creationId="{60844360-786E-447F-9A06-2CA3E189B965}"/>
          </ac:grpSpMkLst>
        </pc:grpChg>
        <pc:cxnChg chg="mod">
          <ac:chgData name="McAuliffe, Brian" userId="39407b10-f4fc-468e-ab8c-efe3f71b5acc" providerId="ADAL" clId="{6F9168B4-D669-4A0D-8FB7-EBB349AAF144}" dt="2021-07-05T18:52:20.571" v="7" actId="164"/>
          <ac:cxnSpMkLst>
            <pc:docMk/>
            <pc:sldMk cId="2799070822" sldId="272"/>
            <ac:cxnSpMk id="12" creationId="{DE6DEA4A-13DF-4156-ADAC-D309C087443E}"/>
          </ac:cxnSpMkLst>
        </pc:cxnChg>
      </pc:sldChg>
      <pc:sldChg chg="modNotesTx">
        <pc:chgData name="McAuliffe, Brian" userId="39407b10-f4fc-468e-ab8c-efe3f71b5acc" providerId="ADAL" clId="{6F9168B4-D669-4A0D-8FB7-EBB349AAF144}" dt="2021-07-05T18:50:52.352" v="2" actId="6549"/>
        <pc:sldMkLst>
          <pc:docMk/>
          <pc:sldMk cId="1134096076" sldId="2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C5C952F-4752-0C40-8311-5C0C6E2DA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4F82D9E6-B5FF-C448-BBA3-680FDD158E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14CA-DDBB-9D4F-B2C2-30D44ADFDE3E}" type="datetimeFigureOut">
              <a:rPr lang="it-IT" smtClean="0"/>
              <a:t>05/07/2021</a:t>
            </a:fld>
            <a:endParaRPr lang="it-IT"/>
          </a:p>
        </p:txBody>
      </p:sp>
      <p:sp>
        <p:nvSpPr>
          <p:cNvPr id="4" name="Segnaposto piè di pagina 3">
            <a:extLst>
              <a:ext uri="{FF2B5EF4-FFF2-40B4-BE49-F238E27FC236}">
                <a16:creationId xmlns:a16="http://schemas.microsoft.com/office/drawing/2014/main" id="{4A903176-48A4-854C-BE82-F8FE693B16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665AAD05-8C9A-2A4A-A9FB-65F2375F81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8AB525-2557-5744-91B5-9299B4118749}" type="slidenum">
              <a:rPr lang="it-IT" smtClean="0"/>
              <a:t>‹#›</a:t>
            </a:fld>
            <a:endParaRPr lang="it-IT"/>
          </a:p>
        </p:txBody>
      </p:sp>
    </p:spTree>
    <p:extLst>
      <p:ext uri="{BB962C8B-B14F-4D97-AF65-F5344CB8AC3E}">
        <p14:creationId xmlns:p14="http://schemas.microsoft.com/office/powerpoint/2010/main" val="3807531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D5F4C-A139-7E40-960E-05E94CBA483F}" type="datetimeFigureOut">
              <a:rPr lang="it-IT" smtClean="0"/>
              <a:t>05/07/2021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F83B3-0C21-BA46-891E-E923391B397A}" type="slidenum">
              <a:rPr lang="it-IT" smtClean="0"/>
              <a:t>‹#›</a:t>
            </a:fld>
            <a:endParaRPr lang="it-IT"/>
          </a:p>
        </p:txBody>
      </p:sp>
    </p:spTree>
    <p:extLst>
      <p:ext uri="{BB962C8B-B14F-4D97-AF65-F5344CB8AC3E}">
        <p14:creationId xmlns:p14="http://schemas.microsoft.com/office/powerpoint/2010/main" val="164136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F83B3-0C21-BA46-891E-E923391B397A}" type="slidenum">
              <a:rPr lang="it-IT" smtClean="0"/>
              <a:t>1</a:t>
            </a:fld>
            <a:endParaRPr lang="it-IT"/>
          </a:p>
        </p:txBody>
      </p:sp>
    </p:spTree>
    <p:extLst>
      <p:ext uri="{BB962C8B-B14F-4D97-AF65-F5344CB8AC3E}">
        <p14:creationId xmlns:p14="http://schemas.microsoft.com/office/powerpoint/2010/main" val="62165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F83B3-0C21-BA46-891E-E923391B397A}" type="slidenum">
              <a:rPr lang="it-IT" smtClean="0"/>
              <a:t>2</a:t>
            </a:fld>
            <a:endParaRPr lang="it-IT"/>
          </a:p>
        </p:txBody>
      </p:sp>
    </p:spTree>
    <p:extLst>
      <p:ext uri="{BB962C8B-B14F-4D97-AF65-F5344CB8AC3E}">
        <p14:creationId xmlns:p14="http://schemas.microsoft.com/office/powerpoint/2010/main" val="261909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F83B3-0C21-BA46-891E-E923391B397A}" type="slidenum">
              <a:rPr lang="it-IT" smtClean="0"/>
              <a:t>3</a:t>
            </a:fld>
            <a:endParaRPr lang="it-IT"/>
          </a:p>
        </p:txBody>
      </p:sp>
    </p:spTree>
    <p:extLst>
      <p:ext uri="{BB962C8B-B14F-4D97-AF65-F5344CB8AC3E}">
        <p14:creationId xmlns:p14="http://schemas.microsoft.com/office/powerpoint/2010/main" val="1893516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F83B3-0C21-BA46-891E-E923391B397A}" type="slidenum">
              <a:rPr lang="it-IT" smtClean="0"/>
              <a:t>4</a:t>
            </a:fld>
            <a:endParaRPr lang="it-IT"/>
          </a:p>
        </p:txBody>
      </p:sp>
    </p:spTree>
    <p:extLst>
      <p:ext uri="{BB962C8B-B14F-4D97-AF65-F5344CB8AC3E}">
        <p14:creationId xmlns:p14="http://schemas.microsoft.com/office/powerpoint/2010/main" val="174666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F83B3-0C21-BA46-891E-E923391B397A}" type="slidenum">
              <a:rPr lang="it-IT" smtClean="0"/>
              <a:t>5</a:t>
            </a:fld>
            <a:endParaRPr lang="it-IT"/>
          </a:p>
        </p:txBody>
      </p:sp>
    </p:spTree>
    <p:extLst>
      <p:ext uri="{BB962C8B-B14F-4D97-AF65-F5344CB8AC3E}">
        <p14:creationId xmlns:p14="http://schemas.microsoft.com/office/powerpoint/2010/main" val="343971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EB0F83B3-0C21-BA46-891E-E923391B397A}" type="slidenum">
              <a:rPr lang="it-IT" smtClean="0"/>
              <a:t>6</a:t>
            </a:fld>
            <a:endParaRPr lang="it-IT"/>
          </a:p>
        </p:txBody>
      </p:sp>
    </p:spTree>
    <p:extLst>
      <p:ext uri="{BB962C8B-B14F-4D97-AF65-F5344CB8AC3E}">
        <p14:creationId xmlns:p14="http://schemas.microsoft.com/office/powerpoint/2010/main" val="2159894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F83B3-0C21-BA46-891E-E923391B397A}" type="slidenum">
              <a:rPr lang="it-IT" smtClean="0"/>
              <a:t>7</a:t>
            </a:fld>
            <a:endParaRPr lang="it-IT"/>
          </a:p>
        </p:txBody>
      </p:sp>
    </p:spTree>
    <p:extLst>
      <p:ext uri="{BB962C8B-B14F-4D97-AF65-F5344CB8AC3E}">
        <p14:creationId xmlns:p14="http://schemas.microsoft.com/office/powerpoint/2010/main" val="24583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F83B3-0C21-BA46-891E-E923391B397A}" type="slidenum">
              <a:rPr lang="it-IT" smtClean="0"/>
              <a:t>8</a:t>
            </a:fld>
            <a:endParaRPr lang="it-IT"/>
          </a:p>
        </p:txBody>
      </p:sp>
    </p:spTree>
    <p:extLst>
      <p:ext uri="{BB962C8B-B14F-4D97-AF65-F5344CB8AC3E}">
        <p14:creationId xmlns:p14="http://schemas.microsoft.com/office/powerpoint/2010/main" val="8615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F83B3-0C21-BA46-891E-E923391B397A}" type="slidenum">
              <a:rPr lang="it-IT" smtClean="0"/>
              <a:t>9</a:t>
            </a:fld>
            <a:endParaRPr lang="it-IT"/>
          </a:p>
        </p:txBody>
      </p:sp>
    </p:spTree>
    <p:extLst>
      <p:ext uri="{BB962C8B-B14F-4D97-AF65-F5344CB8AC3E}">
        <p14:creationId xmlns:p14="http://schemas.microsoft.com/office/powerpoint/2010/main" val="1188786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0129" y="4513044"/>
            <a:ext cx="11071742" cy="820996"/>
          </a:xfrm>
        </p:spPr>
        <p:txBody>
          <a:bodyPr anchor="b">
            <a:normAutofit/>
          </a:bodyPr>
          <a:lstStyle>
            <a:lvl1pPr algn="r">
              <a:defRPr sz="4600">
                <a:solidFill>
                  <a:srgbClr val="28225A"/>
                </a:solidFill>
                <a:latin typeface="Arial" panose="020B0604020202020204" pitchFamily="34" charset="0"/>
                <a:cs typeface="Arial" panose="020B0604020202020204" pitchFamily="34" charset="0"/>
              </a:defRPr>
            </a:lvl1pPr>
          </a:lstStyle>
          <a:p>
            <a:r>
              <a:rPr lang="it-IT" dirty="0"/>
              <a:t>Title</a:t>
            </a:r>
            <a:endParaRPr lang="en-US" dirty="0"/>
          </a:p>
        </p:txBody>
      </p:sp>
      <p:sp>
        <p:nvSpPr>
          <p:cNvPr id="3" name="Subtitle 2"/>
          <p:cNvSpPr>
            <a:spLocks noGrp="1"/>
          </p:cNvSpPr>
          <p:nvPr>
            <p:ph type="subTitle" idx="1" hasCustomPrompt="1"/>
          </p:nvPr>
        </p:nvSpPr>
        <p:spPr>
          <a:xfrm>
            <a:off x="560129" y="5449186"/>
            <a:ext cx="11071742" cy="380116"/>
          </a:xfrm>
        </p:spPr>
        <p:txBody>
          <a:bodyPr>
            <a:noAutofit/>
          </a:bodyPr>
          <a:lstStyle>
            <a:lvl1pPr marL="0" indent="0" algn="r">
              <a:lnSpc>
                <a:spcPts val="2500"/>
              </a:lnSpc>
              <a:buNone/>
              <a:defRPr sz="3000">
                <a:solidFill>
                  <a:srgbClr val="2822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err="1"/>
              <a:t>Subtitle</a:t>
            </a:r>
            <a:endParaRPr lang="en-US" dirty="0"/>
          </a:p>
        </p:txBody>
      </p:sp>
    </p:spTree>
    <p:extLst>
      <p:ext uri="{BB962C8B-B14F-4D97-AF65-F5344CB8AC3E}">
        <p14:creationId xmlns:p14="http://schemas.microsoft.com/office/powerpoint/2010/main" val="303706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3D9A8C-9EBF-DB49-9B9D-05E37584E40B}" type="datetime1">
              <a:rPr lang="it-IT" smtClean="0"/>
              <a:t>05/07/2021</a:t>
            </a:fld>
            <a:endParaRPr lang="it-IT"/>
          </a:p>
        </p:txBody>
      </p:sp>
      <p:sp>
        <p:nvSpPr>
          <p:cNvPr id="5" name="Slide Number Placeholder 4"/>
          <p:cNvSpPr>
            <a:spLocks noGrp="1"/>
          </p:cNvSpPr>
          <p:nvPr>
            <p:ph type="sldNum" sz="quarter" idx="12"/>
          </p:nvPr>
        </p:nvSpPr>
        <p:spPr/>
        <p:txBody>
          <a:bodyPr/>
          <a:lstStyle/>
          <a:p>
            <a:fld id="{345175DA-277F-B548-B500-1BF71FE23091}" type="slidenum">
              <a:rPr lang="it-IT" smtClean="0"/>
              <a:t>‹#›</a:t>
            </a:fld>
            <a:endParaRPr lang="it-IT"/>
          </a:p>
        </p:txBody>
      </p:sp>
      <p:sp>
        <p:nvSpPr>
          <p:cNvPr id="7" name="Title Placeholder 1">
            <a:extLst>
              <a:ext uri="{FF2B5EF4-FFF2-40B4-BE49-F238E27FC236}">
                <a16:creationId xmlns:a16="http://schemas.microsoft.com/office/drawing/2014/main" id="{8450BCE8-1C1E-364C-BF29-69D95450C043}"/>
              </a:ext>
            </a:extLst>
          </p:cNvPr>
          <p:cNvSpPr>
            <a:spLocks noGrp="1"/>
          </p:cNvSpPr>
          <p:nvPr>
            <p:ph type="title"/>
          </p:nvPr>
        </p:nvSpPr>
        <p:spPr>
          <a:xfrm>
            <a:off x="4186238" y="375628"/>
            <a:ext cx="7366854" cy="61081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Tree>
    <p:extLst>
      <p:ext uri="{BB962C8B-B14F-4D97-AF65-F5344CB8AC3E}">
        <p14:creationId xmlns:p14="http://schemas.microsoft.com/office/powerpoint/2010/main" val="79943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53778A-49EF-5148-AD2C-2B49FC124A50}" type="datetime1">
              <a:rPr lang="it-IT" smtClean="0"/>
              <a:t>05/07/2021</a:t>
            </a:fld>
            <a:endParaRPr lang="it-IT"/>
          </a:p>
        </p:txBody>
      </p:sp>
      <p:sp>
        <p:nvSpPr>
          <p:cNvPr id="6" name="Slide Number Placeholder 5"/>
          <p:cNvSpPr>
            <a:spLocks noGrp="1"/>
          </p:cNvSpPr>
          <p:nvPr>
            <p:ph type="sldNum" sz="quarter" idx="12"/>
          </p:nvPr>
        </p:nvSpPr>
        <p:spPr/>
        <p:txBody>
          <a:bodyPr/>
          <a:lstStyle/>
          <a:p>
            <a:fld id="{345175DA-277F-B548-B500-1BF71FE23091}" type="slidenum">
              <a:rPr lang="it-IT" smtClean="0"/>
              <a:t>‹#›</a:t>
            </a:fld>
            <a:endParaRPr lang="it-IT"/>
          </a:p>
        </p:txBody>
      </p:sp>
      <p:sp>
        <p:nvSpPr>
          <p:cNvPr id="7" name="Text Placeholder 2">
            <a:extLst>
              <a:ext uri="{FF2B5EF4-FFF2-40B4-BE49-F238E27FC236}">
                <a16:creationId xmlns:a16="http://schemas.microsoft.com/office/drawing/2014/main" id="{92C09B68-9AC4-1344-AD87-FFBAC1E4B0BD}"/>
              </a:ext>
            </a:extLst>
          </p:cNvPr>
          <p:cNvSpPr>
            <a:spLocks noGrp="1"/>
          </p:cNvSpPr>
          <p:nvPr>
            <p:ph idx="13" hasCustomPrompt="1"/>
          </p:nvPr>
        </p:nvSpPr>
        <p:spPr>
          <a:xfrm>
            <a:off x="838200" y="1425388"/>
            <a:ext cx="10515600" cy="4751575"/>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First </a:t>
            </a:r>
            <a:r>
              <a:rPr lang="it-IT" dirty="0" err="1"/>
              <a:t>level</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9" name="Title Placeholder 1">
            <a:extLst>
              <a:ext uri="{FF2B5EF4-FFF2-40B4-BE49-F238E27FC236}">
                <a16:creationId xmlns:a16="http://schemas.microsoft.com/office/drawing/2014/main" id="{8355296B-A5B0-8742-920C-CBE76DFFDCD6}"/>
              </a:ext>
            </a:extLst>
          </p:cNvPr>
          <p:cNvSpPr>
            <a:spLocks noGrp="1"/>
          </p:cNvSpPr>
          <p:nvPr>
            <p:ph type="title"/>
          </p:nvPr>
        </p:nvSpPr>
        <p:spPr>
          <a:xfrm>
            <a:off x="4186238" y="375628"/>
            <a:ext cx="7366854" cy="61081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Tree>
    <p:extLst>
      <p:ext uri="{BB962C8B-B14F-4D97-AF65-F5344CB8AC3E}">
        <p14:creationId xmlns:p14="http://schemas.microsoft.com/office/powerpoint/2010/main" val="300518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to con didascal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1412876"/>
            <a:ext cx="8311469" cy="490237"/>
          </a:xfrm>
        </p:spPr>
        <p:txBody>
          <a:bodyPr anchor="b">
            <a:noAutofit/>
          </a:bodyPr>
          <a:lstStyle>
            <a:lvl1pPr algn="l">
              <a:defRPr sz="2800"/>
            </a:lvl1pPr>
          </a:lstStyle>
          <a:p>
            <a:r>
              <a:rPr lang="it-IT" dirty="0"/>
              <a:t>Click to </a:t>
            </a:r>
            <a:r>
              <a:rPr lang="it-IT" dirty="0" err="1"/>
              <a:t>edit</a:t>
            </a:r>
            <a:r>
              <a:rPr lang="it-IT" dirty="0"/>
              <a:t> the text </a:t>
            </a:r>
            <a:r>
              <a:rPr lang="it-IT" dirty="0" err="1"/>
              <a:t>styles</a:t>
            </a:r>
            <a:r>
              <a:rPr lang="it-IT" dirty="0"/>
              <a:t> of the schema</a:t>
            </a:r>
            <a:endParaRPr lang="en-US" dirty="0"/>
          </a:p>
        </p:txBody>
      </p:sp>
      <p:sp>
        <p:nvSpPr>
          <p:cNvPr id="5" name="Date Placeholder 4"/>
          <p:cNvSpPr>
            <a:spLocks noGrp="1"/>
          </p:cNvSpPr>
          <p:nvPr>
            <p:ph type="dt" sz="half" idx="10"/>
          </p:nvPr>
        </p:nvSpPr>
        <p:spPr/>
        <p:txBody>
          <a:bodyPr/>
          <a:lstStyle/>
          <a:p>
            <a:fld id="{3DCF6854-A6A7-5949-964E-D699AE27E8B1}" type="datetime1">
              <a:rPr lang="it-IT" smtClean="0"/>
              <a:t>05/07/2021</a:t>
            </a:fld>
            <a:endParaRPr lang="it-IT"/>
          </a:p>
        </p:txBody>
      </p:sp>
      <p:sp>
        <p:nvSpPr>
          <p:cNvPr id="7" name="Slide Number Placeholder 6"/>
          <p:cNvSpPr>
            <a:spLocks noGrp="1"/>
          </p:cNvSpPr>
          <p:nvPr>
            <p:ph type="sldNum" sz="quarter" idx="12"/>
          </p:nvPr>
        </p:nvSpPr>
        <p:spPr/>
        <p:txBody>
          <a:bodyPr/>
          <a:lstStyle/>
          <a:p>
            <a:fld id="{345175DA-277F-B548-B500-1BF71FE23091}" type="slidenum">
              <a:rPr lang="it-IT" smtClean="0"/>
              <a:t>‹#›</a:t>
            </a:fld>
            <a:endParaRPr lang="it-IT"/>
          </a:p>
        </p:txBody>
      </p:sp>
      <p:sp>
        <p:nvSpPr>
          <p:cNvPr id="8" name="Text Placeholder 2">
            <a:extLst>
              <a:ext uri="{FF2B5EF4-FFF2-40B4-BE49-F238E27FC236}">
                <a16:creationId xmlns:a16="http://schemas.microsoft.com/office/drawing/2014/main" id="{36106ACA-78F5-774B-B7D7-00FB25CE2516}"/>
              </a:ext>
            </a:extLst>
          </p:cNvPr>
          <p:cNvSpPr>
            <a:spLocks noGrp="1"/>
          </p:cNvSpPr>
          <p:nvPr>
            <p:ph idx="1" hasCustomPrompt="1"/>
          </p:nvPr>
        </p:nvSpPr>
        <p:spPr>
          <a:xfrm>
            <a:off x="5150264" y="2200276"/>
            <a:ext cx="6722693" cy="3829050"/>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First </a:t>
            </a:r>
            <a:r>
              <a:rPr lang="it-IT" dirty="0" err="1"/>
              <a:t>level</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9" name="Text Placeholder 2">
            <a:extLst>
              <a:ext uri="{FF2B5EF4-FFF2-40B4-BE49-F238E27FC236}">
                <a16:creationId xmlns:a16="http://schemas.microsoft.com/office/drawing/2014/main" id="{CD2D2AE2-17FB-1F4A-9370-B4907C4C141A}"/>
              </a:ext>
            </a:extLst>
          </p:cNvPr>
          <p:cNvSpPr>
            <a:spLocks noGrp="1"/>
          </p:cNvSpPr>
          <p:nvPr>
            <p:ph idx="13" hasCustomPrompt="1"/>
          </p:nvPr>
        </p:nvSpPr>
        <p:spPr>
          <a:xfrm>
            <a:off x="839788" y="2200276"/>
            <a:ext cx="3932237" cy="3829049"/>
          </a:xfrm>
          <a:prstGeom prst="rect">
            <a:avLst/>
          </a:prstGeom>
        </p:spPr>
        <p:txBody>
          <a:bodyPr vert="horz" lIns="91440" tIns="45720" rIns="91440" bIns="45720" rtlCol="0">
            <a:normAutofit/>
          </a:bodyPr>
          <a:lstStyle>
            <a:lvl1pPr>
              <a:defRPr sz="1400"/>
            </a:lvl1pPr>
            <a:lvl2pPr>
              <a:defRPr sz="1400"/>
            </a:lvl2pPr>
            <a:lvl3pPr>
              <a:defRPr sz="1400"/>
            </a:lvl3pPr>
            <a:lvl4pPr>
              <a:defRPr sz="1400"/>
            </a:lvl4pPr>
            <a:lvl5pPr>
              <a:defRPr sz="1400"/>
            </a:lvl5pPr>
          </a:lstStyle>
          <a:p>
            <a:pPr lvl="0"/>
            <a:r>
              <a:rPr lang="it-IT" dirty="0"/>
              <a:t>Click to </a:t>
            </a:r>
            <a:r>
              <a:rPr lang="it-IT" dirty="0" err="1"/>
              <a:t>edit</a:t>
            </a:r>
            <a:r>
              <a:rPr lang="it-IT" dirty="0"/>
              <a:t> the text </a:t>
            </a:r>
            <a:r>
              <a:rPr lang="it-IT" dirty="0" err="1"/>
              <a:t>styles</a:t>
            </a:r>
            <a:r>
              <a:rPr lang="it-IT" dirty="0"/>
              <a:t> of the schema</a:t>
            </a:r>
          </a:p>
        </p:txBody>
      </p:sp>
      <p:sp>
        <p:nvSpPr>
          <p:cNvPr id="11" name="Title Placeholder 1">
            <a:extLst>
              <a:ext uri="{FF2B5EF4-FFF2-40B4-BE49-F238E27FC236}">
                <a16:creationId xmlns:a16="http://schemas.microsoft.com/office/drawing/2014/main" id="{8D1B0EEB-60B9-514A-8404-D9677E695BB1}"/>
              </a:ext>
            </a:extLst>
          </p:cNvPr>
          <p:cNvSpPr txBox="1">
            <a:spLocks/>
          </p:cNvSpPr>
          <p:nvPr userDrawn="1"/>
        </p:nvSpPr>
        <p:spPr>
          <a:xfrm>
            <a:off x="4186238" y="375628"/>
            <a:ext cx="7366854" cy="61081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400" b="1" i="0" kern="1200">
                <a:solidFill>
                  <a:srgbClr val="28225A"/>
                </a:solidFill>
                <a:latin typeface="Arial" panose="020B0604020202020204" pitchFamily="34" charset="0"/>
                <a:ea typeface="+mj-ea"/>
                <a:cs typeface="Arial" panose="020B0604020202020204" pitchFamily="34" charset="0"/>
              </a:defRPr>
            </a:lvl1pPr>
          </a:lstStyle>
          <a:p>
            <a:r>
              <a:rPr lang="it-IT"/>
              <a:t>Title</a:t>
            </a:r>
            <a:endParaRPr lang="en-US" dirty="0"/>
          </a:p>
        </p:txBody>
      </p:sp>
    </p:spTree>
    <p:extLst>
      <p:ext uri="{BB962C8B-B14F-4D97-AF65-F5344CB8AC3E}">
        <p14:creationId xmlns:p14="http://schemas.microsoft.com/office/powerpoint/2010/main" val="424782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738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ttangolo 6"/>
          <p:cNvSpPr/>
          <p:nvPr userDrawn="1"/>
        </p:nvSpPr>
        <p:spPr>
          <a:xfrm>
            <a:off x="6924840" y="5980969"/>
            <a:ext cx="3108755" cy="400110"/>
          </a:xfrm>
          <a:prstGeom prst="rect">
            <a:avLst/>
          </a:prstGeom>
        </p:spPr>
        <p:txBody>
          <a:bodyPr wrap="square">
            <a:spAutoFit/>
          </a:bodyPr>
          <a:lstStyle/>
          <a:p>
            <a:pPr algn="r"/>
            <a:r>
              <a:rPr lang="en-GB" sz="1000" dirty="0">
                <a:solidFill>
                  <a:schemeClr val="bg1">
                    <a:lumMod val="85000"/>
                  </a:schemeClr>
                </a:solidFill>
              </a:rPr>
              <a:t>Co-funded by the European Commission </a:t>
            </a:r>
            <a:r>
              <a:rPr lang="en-US" sz="1000" dirty="0">
                <a:solidFill>
                  <a:schemeClr val="bg1">
                    <a:lumMod val="85000"/>
                  </a:schemeClr>
                </a:solidFill>
              </a:rPr>
              <a:t>Horizon 2020 - Grant #780439</a:t>
            </a:r>
            <a:endParaRPr lang="en-GB" sz="1200" dirty="0">
              <a:solidFill>
                <a:schemeClr val="bg1">
                  <a:lumMod val="85000"/>
                </a:schemeClr>
              </a:solidFill>
            </a:endParaRPr>
          </a:p>
        </p:txBody>
      </p:sp>
      <p:pic>
        <p:nvPicPr>
          <p:cNvPr id="8" name="Immagin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4459" y="5877273"/>
            <a:ext cx="965735" cy="503807"/>
          </a:xfrm>
          <a:prstGeom prst="rect">
            <a:avLst/>
          </a:prstGeom>
        </p:spPr>
      </p:pic>
      <p:cxnSp>
        <p:nvCxnSpPr>
          <p:cNvPr id="10" name="Connettore 1 9"/>
          <p:cNvCxnSpPr/>
          <p:nvPr userDrawn="1"/>
        </p:nvCxnSpPr>
        <p:spPr>
          <a:xfrm>
            <a:off x="10093192" y="5949031"/>
            <a:ext cx="0" cy="43204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365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e contenuto">
    <p:bg>
      <p:bgPr>
        <a:blipFill dpi="0" rotWithShape="1">
          <a:blip r:embed="rId2" cstate="screen">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772817"/>
            <a:ext cx="10972800" cy="4124747"/>
          </a:xfrm>
          <a:prstGeom prst="rect">
            <a:avLst/>
          </a:prstGeom>
        </p:spPr>
        <p:txBody>
          <a:bodyPr>
            <a:normAutofit/>
          </a:bodyPr>
          <a:lstStyle>
            <a:lvl1pPr marL="342900" indent="-342900">
              <a:buSzPct val="180000"/>
              <a:buFontTx/>
              <a:buBlip>
                <a:blip r:embed="rId3"/>
              </a:buBlip>
              <a:defRPr sz="1500" b="0" i="0">
                <a:solidFill>
                  <a:schemeClr val="tx1">
                    <a:lumMod val="75000"/>
                  </a:schemeClr>
                </a:solidFill>
                <a:latin typeface="Source Sans Pro" charset="0"/>
                <a:ea typeface="Source Sans Pro" charset="0"/>
                <a:cs typeface="Source Sans Pro" charset="0"/>
              </a:defRPr>
            </a:lvl1pPr>
            <a:lvl2pPr marL="742950" indent="-285750">
              <a:buSzPct val="180000"/>
              <a:buFontTx/>
              <a:buBlip>
                <a:blip r:embed="rId3"/>
              </a:buBlip>
              <a:defRPr sz="1500" b="0" i="0">
                <a:solidFill>
                  <a:schemeClr val="tx1">
                    <a:lumMod val="75000"/>
                  </a:schemeClr>
                </a:solidFill>
                <a:latin typeface="Source Sans Pro" charset="0"/>
                <a:ea typeface="Source Sans Pro" charset="0"/>
                <a:cs typeface="Source Sans Pro" charset="0"/>
              </a:defRPr>
            </a:lvl2pPr>
            <a:lvl3pPr marL="1143000" indent="-228600">
              <a:buSzPct val="180000"/>
              <a:buFontTx/>
              <a:buBlip>
                <a:blip r:embed="rId3"/>
              </a:buBlip>
              <a:defRPr sz="1500" b="0" i="0">
                <a:solidFill>
                  <a:schemeClr val="tx1">
                    <a:lumMod val="75000"/>
                  </a:schemeClr>
                </a:solidFill>
                <a:latin typeface="Source Sans Pro" charset="0"/>
                <a:ea typeface="Source Sans Pro" charset="0"/>
                <a:cs typeface="Source Sans Pro" charset="0"/>
              </a:defRPr>
            </a:lvl3pPr>
            <a:lvl4pPr marL="1600200" indent="-228600">
              <a:buSzPct val="180000"/>
              <a:buFontTx/>
              <a:buBlip>
                <a:blip r:embed="rId3"/>
              </a:buBlip>
              <a:defRPr sz="1500" b="0" i="0">
                <a:solidFill>
                  <a:schemeClr val="tx1">
                    <a:lumMod val="75000"/>
                  </a:schemeClr>
                </a:solidFill>
                <a:latin typeface="Source Sans Pro" charset="0"/>
                <a:ea typeface="Source Sans Pro" charset="0"/>
                <a:cs typeface="Source Sans Pro" charset="0"/>
              </a:defRPr>
            </a:lvl4pPr>
            <a:lvl5pPr marL="2057400" indent="-228600">
              <a:buSzPct val="180000"/>
              <a:buFontTx/>
              <a:buBlip>
                <a:blip r:embed="rId3"/>
              </a:buBlip>
              <a:defRPr sz="1500" b="0" i="0">
                <a:solidFill>
                  <a:schemeClr val="tx1">
                    <a:lumMod val="75000"/>
                  </a:schemeClr>
                </a:solidFill>
                <a:latin typeface="Source Sans Pro" charset="0"/>
                <a:ea typeface="Source Sans Pro" charset="0"/>
                <a:cs typeface="Source Sans Pro" charset="0"/>
              </a:defRPr>
            </a:lvl5pPr>
          </a:lstStyle>
          <a:p>
            <a:pPr lvl="0"/>
            <a:r>
              <a:rPr lang="it-IT" dirty="0"/>
              <a:t>Click </a:t>
            </a:r>
            <a:r>
              <a:rPr lang="it-IT" dirty="0" err="1"/>
              <a:t>here</a:t>
            </a:r>
            <a:r>
              <a:rPr lang="it-IT" dirty="0"/>
              <a:t> to </a:t>
            </a:r>
            <a:r>
              <a:rPr lang="it-IT" dirty="0" err="1"/>
              <a:t>add</a:t>
            </a:r>
            <a:r>
              <a:rPr lang="it-IT" dirty="0"/>
              <a:t> text</a:t>
            </a:r>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6" name="Slide Number Placeholder 5"/>
          <p:cNvSpPr>
            <a:spLocks noGrp="1"/>
          </p:cNvSpPr>
          <p:nvPr>
            <p:ph type="sldNum" sz="quarter" idx="12"/>
          </p:nvPr>
        </p:nvSpPr>
        <p:spPr>
          <a:xfrm>
            <a:off x="8737600" y="6304236"/>
            <a:ext cx="2844800" cy="365125"/>
          </a:xfrm>
          <a:prstGeom prst="rect">
            <a:avLst/>
          </a:prstGeom>
        </p:spPr>
        <p:txBody>
          <a:bodyPr/>
          <a:lstStyle>
            <a:lvl1pPr algn="r">
              <a:defRPr sz="1300" b="0" i="0">
                <a:solidFill>
                  <a:schemeClr val="tx1">
                    <a:lumMod val="75000"/>
                  </a:schemeClr>
                </a:solidFill>
                <a:latin typeface="Source Sans Pro" charset="0"/>
                <a:ea typeface="Source Sans Pro" charset="0"/>
                <a:cs typeface="Source Sans Pro" charset="0"/>
              </a:defRPr>
            </a:lvl1pPr>
          </a:lstStyle>
          <a:p>
            <a:fld id="{B6F15528-21DE-4FAA-801E-634DDDAF4B2B}" type="slidenum">
              <a:rPr lang="en-US" smtClean="0"/>
              <a:pPr/>
              <a:t>‹#›</a:t>
            </a:fld>
            <a:endParaRPr lang="en-US" dirty="0"/>
          </a:p>
        </p:txBody>
      </p:sp>
      <p:pic>
        <p:nvPicPr>
          <p:cNvPr id="14" name="Immagin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3899" y="349046"/>
            <a:ext cx="3599723" cy="847707"/>
          </a:xfrm>
          <a:prstGeom prst="rect">
            <a:avLst/>
          </a:prstGeom>
        </p:spPr>
      </p:pic>
      <p:sp>
        <p:nvSpPr>
          <p:cNvPr id="11" name="Titolo 1"/>
          <p:cNvSpPr>
            <a:spLocks noGrp="1"/>
          </p:cNvSpPr>
          <p:nvPr>
            <p:ph type="title" hasCustomPrompt="1"/>
          </p:nvPr>
        </p:nvSpPr>
        <p:spPr>
          <a:xfrm>
            <a:off x="4655840" y="692696"/>
            <a:ext cx="7296811" cy="576064"/>
          </a:xfrm>
          <a:prstGeom prst="rect">
            <a:avLst/>
          </a:prstGeom>
        </p:spPr>
        <p:txBody>
          <a:bodyPr vert="horz"/>
          <a:lstStyle>
            <a:lvl1pPr algn="l">
              <a:defRPr sz="2800" b="1" i="0">
                <a:solidFill>
                  <a:srgbClr val="12A4DE"/>
                </a:solidFill>
                <a:latin typeface="Source Sans Pro" charset="0"/>
                <a:ea typeface="Source Sans Pro" charset="0"/>
                <a:cs typeface="Source Sans Pro" charset="0"/>
              </a:defRPr>
            </a:lvl1pPr>
          </a:lstStyle>
          <a:p>
            <a:r>
              <a:rPr lang="it-IT" dirty="0"/>
              <a:t>Click </a:t>
            </a:r>
            <a:r>
              <a:rPr lang="it-IT" dirty="0" err="1"/>
              <a:t>here</a:t>
            </a:r>
            <a:r>
              <a:rPr lang="it-IT" dirty="0"/>
              <a:t> to </a:t>
            </a:r>
            <a:r>
              <a:rPr lang="it-IT" dirty="0" err="1"/>
              <a:t>add</a:t>
            </a:r>
            <a:r>
              <a:rPr lang="it-IT" dirty="0"/>
              <a:t> Title</a:t>
            </a:r>
          </a:p>
        </p:txBody>
      </p:sp>
      <p:sp>
        <p:nvSpPr>
          <p:cNvPr id="12" name="Rettangolo 11"/>
          <p:cNvSpPr/>
          <p:nvPr userDrawn="1"/>
        </p:nvSpPr>
        <p:spPr>
          <a:xfrm>
            <a:off x="4655840" y="476672"/>
            <a:ext cx="4260904" cy="72008"/>
          </a:xfrm>
          <a:prstGeom prst="rect">
            <a:avLst/>
          </a:prstGeom>
          <a:solidFill>
            <a:srgbClr val="12A4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cxnSp>
        <p:nvCxnSpPr>
          <p:cNvPr id="15" name="Connettore 1 14"/>
          <p:cNvCxnSpPr/>
          <p:nvPr userDrawn="1"/>
        </p:nvCxnSpPr>
        <p:spPr>
          <a:xfrm>
            <a:off x="-240704" y="1268760"/>
            <a:ext cx="12577397" cy="0"/>
          </a:xfrm>
          <a:prstGeom prst="line">
            <a:avLst/>
          </a:prstGeom>
          <a:ln w="12700">
            <a:solidFill>
              <a:schemeClr val="tx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3" name="Footer Placeholder 4">
            <a:extLst>
              <a:ext uri="{FF2B5EF4-FFF2-40B4-BE49-F238E27FC236}">
                <a16:creationId xmlns:a16="http://schemas.microsoft.com/office/drawing/2014/main" id="{549BE423-0A90-497A-953A-3081DFCBBB41}"/>
              </a:ext>
            </a:extLst>
          </p:cNvPr>
          <p:cNvSpPr>
            <a:spLocks noGrp="1"/>
          </p:cNvSpPr>
          <p:nvPr>
            <p:ph type="ftr" sz="quarter" idx="11"/>
          </p:nvPr>
        </p:nvSpPr>
        <p:spPr>
          <a:xfrm>
            <a:off x="335360" y="6304236"/>
            <a:ext cx="11041227" cy="365125"/>
          </a:xfrm>
          <a:prstGeom prst="rect">
            <a:avLst/>
          </a:prstGeom>
        </p:spPr>
        <p:txBody>
          <a:bodyPr/>
          <a:lstStyle>
            <a:lvl1pPr>
              <a:defRPr sz="1300" b="0" i="0">
                <a:solidFill>
                  <a:schemeClr val="tx1">
                    <a:lumMod val="75000"/>
                  </a:schemeClr>
                </a:solidFill>
                <a:latin typeface="Source Sans Pro" charset="0"/>
                <a:ea typeface="Source Sans Pro" charset="0"/>
                <a:cs typeface="Source Sans Pro" charset="0"/>
              </a:defRPr>
            </a:lvl1pPr>
          </a:lstStyle>
          <a:p>
            <a:r>
              <a:rPr lang="it-IT" sz="1000" dirty="0"/>
              <a:t>StandICT.eu 1st Review Meeting 28st </a:t>
            </a:r>
            <a:r>
              <a:rPr lang="it-IT" sz="1000" dirty="0" err="1"/>
              <a:t>February</a:t>
            </a:r>
            <a:r>
              <a:rPr lang="it-IT" sz="1000" dirty="0"/>
              <a:t> 2019, </a:t>
            </a:r>
            <a:r>
              <a:rPr lang="it-IT" sz="1000" dirty="0" err="1"/>
              <a:t>Brussels</a:t>
            </a:r>
            <a:r>
              <a:rPr lang="it-IT" sz="1000" dirty="0"/>
              <a:t> </a:t>
            </a:r>
            <a:r>
              <a:rPr lang="it-IT" sz="1000" dirty="0" err="1"/>
              <a:t>Belgium</a:t>
            </a:r>
            <a:r>
              <a:rPr lang="it-IT" sz="1000" dirty="0"/>
              <a:t>		 </a:t>
            </a:r>
            <a:r>
              <a:rPr lang="it-IT" dirty="0">
                <a:solidFill>
                  <a:srgbClr val="065783"/>
                </a:solidFill>
              </a:rPr>
              <a:t>www.standict.eu</a:t>
            </a:r>
            <a:r>
              <a:rPr lang="it-IT" dirty="0"/>
              <a:t> - </a:t>
            </a:r>
            <a:r>
              <a:rPr lang="it-IT" dirty="0">
                <a:solidFill>
                  <a:srgbClr val="065783"/>
                </a:solidFill>
              </a:rPr>
              <a:t>@</a:t>
            </a:r>
            <a:r>
              <a:rPr lang="it-IT" dirty="0" err="1">
                <a:solidFill>
                  <a:srgbClr val="065783"/>
                </a:solidFill>
              </a:rPr>
              <a:t>Stand_ICT</a:t>
            </a:r>
            <a:endParaRPr lang="it-IT" dirty="0">
              <a:solidFill>
                <a:srgbClr val="065783"/>
              </a:solidFill>
            </a:endParaRPr>
          </a:p>
          <a:p>
            <a:endParaRPr lang="en-US" dirty="0"/>
          </a:p>
        </p:txBody>
      </p:sp>
    </p:spTree>
    <p:extLst>
      <p:ext uri="{BB962C8B-B14F-4D97-AF65-F5344CB8AC3E}">
        <p14:creationId xmlns:p14="http://schemas.microsoft.com/office/powerpoint/2010/main" val="204653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86238" y="375628"/>
            <a:ext cx="7366854" cy="610818"/>
          </a:xfrm>
          <a:prstGeom prst="rect">
            <a:avLst/>
          </a:prstGeom>
        </p:spPr>
        <p:txBody>
          <a:bodyPr vert="horz" lIns="91440" tIns="45720" rIns="91440" bIns="45720" rtlCol="0" anchor="ctr">
            <a:normAutofit/>
          </a:bodyPr>
          <a:lstStyle/>
          <a:p>
            <a:r>
              <a:rPr lang="it-IT" dirty="0"/>
              <a:t>Title</a:t>
            </a:r>
            <a:endParaRPr lang="en-US" dirty="0"/>
          </a:p>
        </p:txBody>
      </p:sp>
      <p:sp>
        <p:nvSpPr>
          <p:cNvPr id="3" name="Text Placeholder 2"/>
          <p:cNvSpPr>
            <a:spLocks noGrp="1"/>
          </p:cNvSpPr>
          <p:nvPr>
            <p:ph type="body" idx="1"/>
          </p:nvPr>
        </p:nvSpPr>
        <p:spPr>
          <a:xfrm>
            <a:off x="657958" y="1574840"/>
            <a:ext cx="10876084" cy="4351338"/>
          </a:xfrm>
          <a:prstGeom prst="rect">
            <a:avLst/>
          </a:prstGeom>
        </p:spPr>
        <p:txBody>
          <a:bodyPr vert="horz" lIns="91440" tIns="45720" rIns="91440" bIns="45720" rtlCol="0">
            <a:normAutofit/>
          </a:bodyPr>
          <a:lstStyle/>
          <a:p>
            <a:pPr lvl="0"/>
            <a:r>
              <a:rPr lang="it-IT" dirty="0"/>
              <a:t>First </a:t>
            </a:r>
            <a:r>
              <a:rPr lang="it-IT" dirty="0" err="1"/>
              <a:t>level</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4" name="Date Placeholder 3"/>
          <p:cNvSpPr>
            <a:spLocks noGrp="1"/>
          </p:cNvSpPr>
          <p:nvPr>
            <p:ph type="dt" sz="half" idx="2"/>
          </p:nvPr>
        </p:nvSpPr>
        <p:spPr>
          <a:xfrm>
            <a:off x="9581426" y="6406622"/>
            <a:ext cx="1334224" cy="365125"/>
          </a:xfrm>
          <a:prstGeom prst="rect">
            <a:avLst/>
          </a:prstGeom>
        </p:spPr>
        <p:txBody>
          <a:bodyPr vert="horz" lIns="91440" tIns="45720" rIns="91440" bIns="45720" rtlCol="0" anchor="ctr"/>
          <a:lstStyle>
            <a:lvl1pPr algn="r">
              <a:defRPr sz="1200">
                <a:solidFill>
                  <a:srgbClr val="28225A"/>
                </a:solidFill>
                <a:latin typeface="Arial" panose="020B0604020202020204" pitchFamily="34" charset="0"/>
                <a:cs typeface="Arial" panose="020B0604020202020204" pitchFamily="34" charset="0"/>
              </a:defRPr>
            </a:lvl1pPr>
          </a:lstStyle>
          <a:p>
            <a:fld id="{F9D2688D-5062-DC41-BCCE-C31751DDA100}" type="datetime1">
              <a:rPr lang="it-IT" smtClean="0"/>
              <a:pPr/>
              <a:t>05/07/2021</a:t>
            </a:fld>
            <a:endParaRPr lang="it-IT" dirty="0"/>
          </a:p>
        </p:txBody>
      </p:sp>
      <p:sp>
        <p:nvSpPr>
          <p:cNvPr id="6" name="Slide Number Placeholder 5"/>
          <p:cNvSpPr>
            <a:spLocks noGrp="1"/>
          </p:cNvSpPr>
          <p:nvPr>
            <p:ph type="sldNum" sz="quarter" idx="4"/>
          </p:nvPr>
        </p:nvSpPr>
        <p:spPr>
          <a:xfrm>
            <a:off x="10915650" y="6406622"/>
            <a:ext cx="637442" cy="365125"/>
          </a:xfrm>
          <a:prstGeom prst="rect">
            <a:avLst/>
          </a:prstGeom>
        </p:spPr>
        <p:txBody>
          <a:bodyPr vert="horz" lIns="91440" tIns="45720" rIns="91440" bIns="45720" rtlCol="0" anchor="ctr"/>
          <a:lstStyle>
            <a:lvl1pPr algn="r">
              <a:defRPr sz="1200">
                <a:solidFill>
                  <a:srgbClr val="28225A"/>
                </a:solidFill>
                <a:latin typeface="Arial" panose="020B0604020202020204" pitchFamily="34" charset="0"/>
                <a:cs typeface="Arial" panose="020B0604020202020204" pitchFamily="34" charset="0"/>
              </a:defRPr>
            </a:lvl1pPr>
          </a:lstStyle>
          <a:p>
            <a:fld id="{345175DA-277F-B548-B500-1BF71FE23091}" type="slidenum">
              <a:rPr lang="it-IT" smtClean="0"/>
              <a:pPr/>
              <a:t>‹#›</a:t>
            </a:fld>
            <a:endParaRPr lang="it-IT" dirty="0"/>
          </a:p>
        </p:txBody>
      </p:sp>
    </p:spTree>
    <p:extLst>
      <p:ext uri="{BB962C8B-B14F-4D97-AF65-F5344CB8AC3E}">
        <p14:creationId xmlns:p14="http://schemas.microsoft.com/office/powerpoint/2010/main" val="82058716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3" r:id="rId3"/>
    <p:sldLayoutId id="2147483668" r:id="rId4"/>
    <p:sldLayoutId id="2147483670" r:id="rId5"/>
  </p:sldLayoutIdLst>
  <p:hf hdr="0"/>
  <p:txStyles>
    <p:titleStyle>
      <a:lvl1pPr algn="r" defTabSz="914400" rtl="0" eaLnBrk="1" latinLnBrk="0" hangingPunct="1">
        <a:lnSpc>
          <a:spcPct val="90000"/>
        </a:lnSpc>
        <a:spcBef>
          <a:spcPct val="0"/>
        </a:spcBef>
        <a:buNone/>
        <a:defRPr sz="3400" b="1" i="0" kern="1200">
          <a:solidFill>
            <a:srgbClr val="28225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8"/>
        </a:buBlip>
        <a:defRPr sz="2800" kern="1200">
          <a:solidFill>
            <a:srgbClr val="28225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8"/>
        </a:buBlip>
        <a:defRPr sz="2400" kern="1200">
          <a:solidFill>
            <a:srgbClr val="2822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8"/>
        </a:buBlip>
        <a:defRPr sz="2000" kern="1200">
          <a:solidFill>
            <a:srgbClr val="28225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8"/>
        </a:buBlip>
        <a:defRPr sz="1800" kern="1200">
          <a:solidFill>
            <a:srgbClr val="28225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8"/>
        </a:buBlip>
        <a:defRPr sz="1800" kern="1200">
          <a:solidFill>
            <a:srgbClr val="28225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69051F5F-1874-45F6-B4B8-E48B71D424CF}"/>
              </a:ext>
            </a:extLst>
          </p:cNvPr>
          <p:cNvSpPr>
            <a:spLocks noGrp="1"/>
          </p:cNvSpPr>
          <p:nvPr>
            <p:ph type="ftr" sz="quarter" idx="3"/>
          </p:nvPr>
        </p:nvSpPr>
        <p:spPr>
          <a:xfrm>
            <a:off x="335360" y="6304236"/>
            <a:ext cx="11041227" cy="365125"/>
          </a:xfrm>
          <a:prstGeom prst="rect">
            <a:avLst/>
          </a:prstGeom>
        </p:spPr>
        <p:txBody>
          <a:bodyPr/>
          <a:lstStyle>
            <a:lvl1pPr>
              <a:defRPr sz="1300" b="0" i="0">
                <a:solidFill>
                  <a:schemeClr val="tx1">
                    <a:lumMod val="75000"/>
                  </a:schemeClr>
                </a:solidFill>
                <a:latin typeface="Source Sans Pro" charset="0"/>
                <a:ea typeface="Source Sans Pro" charset="0"/>
                <a:cs typeface="Source Sans Pro" charset="0"/>
              </a:defRPr>
            </a:lvl1pPr>
          </a:lstStyle>
          <a:p>
            <a:r>
              <a:rPr lang="it-IT" sz="1000" dirty="0"/>
              <a:t>StandICT.eu 1st Review Meeting 28st </a:t>
            </a:r>
            <a:r>
              <a:rPr lang="it-IT" sz="1000" dirty="0" err="1"/>
              <a:t>February</a:t>
            </a:r>
            <a:r>
              <a:rPr lang="it-IT" sz="1000" dirty="0"/>
              <a:t> 2019, </a:t>
            </a:r>
            <a:r>
              <a:rPr lang="it-IT" sz="1000" dirty="0" err="1"/>
              <a:t>Brussels</a:t>
            </a:r>
            <a:r>
              <a:rPr lang="it-IT" sz="1000" dirty="0"/>
              <a:t> </a:t>
            </a:r>
            <a:r>
              <a:rPr lang="it-IT" sz="1000" dirty="0" err="1"/>
              <a:t>Belgium</a:t>
            </a:r>
            <a:r>
              <a:rPr lang="it-IT" sz="1000" dirty="0"/>
              <a:t>		 </a:t>
            </a:r>
            <a:r>
              <a:rPr lang="it-IT" dirty="0">
                <a:solidFill>
                  <a:srgbClr val="065783"/>
                </a:solidFill>
              </a:rPr>
              <a:t>www.standict.eu</a:t>
            </a:r>
            <a:r>
              <a:rPr lang="it-IT" dirty="0"/>
              <a:t> - </a:t>
            </a:r>
            <a:r>
              <a:rPr lang="it-IT" dirty="0">
                <a:solidFill>
                  <a:srgbClr val="065783"/>
                </a:solidFill>
              </a:rPr>
              <a:t>@</a:t>
            </a:r>
            <a:r>
              <a:rPr lang="it-IT" dirty="0" err="1">
                <a:solidFill>
                  <a:srgbClr val="065783"/>
                </a:solidFill>
              </a:rPr>
              <a:t>Stand_ICT</a:t>
            </a:r>
            <a:endParaRPr lang="it-IT" dirty="0">
              <a:solidFill>
                <a:srgbClr val="065783"/>
              </a:solidFill>
            </a:endParaRPr>
          </a:p>
          <a:p>
            <a:endParaRPr lang="en-US" dirty="0"/>
          </a:p>
        </p:txBody>
      </p:sp>
    </p:spTree>
    <p:extLst>
      <p:ext uri="{BB962C8B-B14F-4D97-AF65-F5344CB8AC3E}">
        <p14:creationId xmlns:p14="http://schemas.microsoft.com/office/powerpoint/2010/main" val="2414621212"/>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joinup.ec.europa.eu/collection/rolling-plan-ict-standardisation/rolling-plan-2021" TargetMode="External"/><Relationship Id="rId4" Type="http://schemas.openxmlformats.org/officeDocument/2006/relationships/hyperlink" Target="https://www.standict.eu/euo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gif"/><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ctrTitle"/>
          </p:nvPr>
        </p:nvSpPr>
        <p:spPr/>
        <p:txBody>
          <a:bodyPr>
            <a:noAutofit/>
          </a:bodyPr>
          <a:lstStyle/>
          <a:p>
            <a:r>
              <a:rPr lang="en-US" sz="2800" dirty="0"/>
              <a:t>EUOS Standards Academy </a:t>
            </a:r>
            <a:r>
              <a:rPr lang="en-US" sz="2800" b="0" dirty="0"/>
              <a:t>– </a:t>
            </a:r>
            <a:r>
              <a:rPr lang="en-US" sz="2800" b="0" i="1" dirty="0"/>
              <a:t>Training the Next Generation of ICT Standards Experts</a:t>
            </a:r>
            <a:endParaRPr lang="it-IT" sz="2800" i="1" dirty="0"/>
          </a:p>
        </p:txBody>
      </p:sp>
      <p:sp>
        <p:nvSpPr>
          <p:cNvPr id="3" name="Sottotitolo 2">
            <a:extLst>
              <a:ext uri="{FF2B5EF4-FFF2-40B4-BE49-F238E27FC236}">
                <a16:creationId xmlns:a16="http://schemas.microsoft.com/office/drawing/2014/main" id="{C7E8FDD4-460E-A447-B519-C252D01F59FD}"/>
              </a:ext>
            </a:extLst>
          </p:cNvPr>
          <p:cNvSpPr>
            <a:spLocks noGrp="1"/>
          </p:cNvSpPr>
          <p:nvPr>
            <p:ph type="subTitle" idx="1"/>
          </p:nvPr>
        </p:nvSpPr>
        <p:spPr/>
        <p:txBody>
          <a:bodyPr/>
          <a:lstStyle/>
          <a:p>
            <a:r>
              <a:rPr lang="it-IT" sz="2400" dirty="0">
                <a:solidFill>
                  <a:srgbClr val="FF0000"/>
                </a:solidFill>
              </a:rPr>
              <a:t>Webinar, July 6</a:t>
            </a:r>
          </a:p>
        </p:txBody>
      </p:sp>
    </p:spTree>
    <p:extLst>
      <p:ext uri="{BB962C8B-B14F-4D97-AF65-F5344CB8AC3E}">
        <p14:creationId xmlns:p14="http://schemas.microsoft.com/office/powerpoint/2010/main" val="157926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57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25BD8-2B5C-40A9-9A27-EC9790B1C4C9}"/>
              </a:ext>
            </a:extLst>
          </p:cNvPr>
          <p:cNvSpPr>
            <a:spLocks noGrp="1"/>
          </p:cNvSpPr>
          <p:nvPr>
            <p:ph type="dt" sz="half" idx="10"/>
          </p:nvPr>
        </p:nvSpPr>
        <p:spPr/>
        <p:txBody>
          <a:bodyPr/>
          <a:lstStyle/>
          <a:p>
            <a:fld id="{143D9A8C-9EBF-DB49-9B9D-05E37584E40B}" type="datetime1">
              <a:rPr lang="it-IT" smtClean="0"/>
              <a:t>05/07/2021</a:t>
            </a:fld>
            <a:endParaRPr lang="it-IT"/>
          </a:p>
        </p:txBody>
      </p:sp>
      <p:sp>
        <p:nvSpPr>
          <p:cNvPr id="3" name="Slide Number Placeholder 2">
            <a:extLst>
              <a:ext uri="{FF2B5EF4-FFF2-40B4-BE49-F238E27FC236}">
                <a16:creationId xmlns:a16="http://schemas.microsoft.com/office/drawing/2014/main" id="{02A936C6-83E4-4E1C-A886-9ACCBBD609F1}"/>
              </a:ext>
            </a:extLst>
          </p:cNvPr>
          <p:cNvSpPr>
            <a:spLocks noGrp="1"/>
          </p:cNvSpPr>
          <p:nvPr>
            <p:ph type="sldNum" sz="quarter" idx="12"/>
          </p:nvPr>
        </p:nvSpPr>
        <p:spPr/>
        <p:txBody>
          <a:bodyPr/>
          <a:lstStyle/>
          <a:p>
            <a:fld id="{345175DA-277F-B548-B500-1BF71FE23091}" type="slidenum">
              <a:rPr lang="it-IT" smtClean="0"/>
              <a:t>2</a:t>
            </a:fld>
            <a:endParaRPr lang="it-IT"/>
          </a:p>
        </p:txBody>
      </p:sp>
      <p:sp>
        <p:nvSpPr>
          <p:cNvPr id="4" name="Title 3">
            <a:extLst>
              <a:ext uri="{FF2B5EF4-FFF2-40B4-BE49-F238E27FC236}">
                <a16:creationId xmlns:a16="http://schemas.microsoft.com/office/drawing/2014/main" id="{2BFAD409-3D1E-4BEC-967C-D9C8A1BE60F7}"/>
              </a:ext>
            </a:extLst>
          </p:cNvPr>
          <p:cNvSpPr>
            <a:spLocks noGrp="1"/>
          </p:cNvSpPr>
          <p:nvPr>
            <p:ph type="title"/>
          </p:nvPr>
        </p:nvSpPr>
        <p:spPr/>
        <p:txBody>
          <a:bodyPr/>
          <a:lstStyle/>
          <a:p>
            <a:r>
              <a:rPr lang="it-IT" dirty="0"/>
              <a:t>Today’s agenda</a:t>
            </a:r>
          </a:p>
        </p:txBody>
      </p:sp>
      <p:graphicFrame>
        <p:nvGraphicFramePr>
          <p:cNvPr id="7" name="Table 7">
            <a:extLst>
              <a:ext uri="{FF2B5EF4-FFF2-40B4-BE49-F238E27FC236}">
                <a16:creationId xmlns:a16="http://schemas.microsoft.com/office/drawing/2014/main" id="{CFBCE231-581D-46B6-8C39-0B3714EE9208}"/>
              </a:ext>
            </a:extLst>
          </p:cNvPr>
          <p:cNvGraphicFramePr>
            <a:graphicFrameLocks noGrp="1"/>
          </p:cNvGraphicFramePr>
          <p:nvPr>
            <p:extLst>
              <p:ext uri="{D42A27DB-BD31-4B8C-83A1-F6EECF244321}">
                <p14:modId xmlns:p14="http://schemas.microsoft.com/office/powerpoint/2010/main" val="1470409371"/>
              </p:ext>
            </p:extLst>
          </p:nvPr>
        </p:nvGraphicFramePr>
        <p:xfrm>
          <a:off x="1611253" y="2256516"/>
          <a:ext cx="8724940" cy="3664482"/>
        </p:xfrm>
        <a:graphic>
          <a:graphicData uri="http://schemas.openxmlformats.org/drawingml/2006/table">
            <a:tbl>
              <a:tblPr firstRow="1" bandRow="1">
                <a:tableStyleId>{5C22544A-7EE6-4342-B048-85BDC9FD1C3A}</a:tableStyleId>
              </a:tblPr>
              <a:tblGrid>
                <a:gridCol w="1591457">
                  <a:extLst>
                    <a:ext uri="{9D8B030D-6E8A-4147-A177-3AD203B41FA5}">
                      <a16:colId xmlns:a16="http://schemas.microsoft.com/office/drawing/2014/main" val="2322756300"/>
                    </a:ext>
                  </a:extLst>
                </a:gridCol>
                <a:gridCol w="4895354">
                  <a:extLst>
                    <a:ext uri="{9D8B030D-6E8A-4147-A177-3AD203B41FA5}">
                      <a16:colId xmlns:a16="http://schemas.microsoft.com/office/drawing/2014/main" val="2269114246"/>
                    </a:ext>
                  </a:extLst>
                </a:gridCol>
                <a:gridCol w="2238129">
                  <a:extLst>
                    <a:ext uri="{9D8B030D-6E8A-4147-A177-3AD203B41FA5}">
                      <a16:colId xmlns:a16="http://schemas.microsoft.com/office/drawing/2014/main" val="855470076"/>
                    </a:ext>
                  </a:extLst>
                </a:gridCol>
              </a:tblGrid>
              <a:tr h="411549">
                <a:tc>
                  <a:txBody>
                    <a:bodyPr/>
                    <a:lstStyle/>
                    <a:p>
                      <a:r>
                        <a:rPr lang="en-IE" dirty="0"/>
                        <a:t>Time</a:t>
                      </a:r>
                      <a:endParaRPr lang="en-GB" dirty="0"/>
                    </a:p>
                  </a:txBody>
                  <a:tcPr/>
                </a:tc>
                <a:tc>
                  <a:txBody>
                    <a:bodyPr/>
                    <a:lstStyle/>
                    <a:p>
                      <a:r>
                        <a:rPr lang="en-IE" dirty="0"/>
                        <a:t>Topic</a:t>
                      </a:r>
                      <a:endParaRPr lang="en-GB" dirty="0"/>
                    </a:p>
                  </a:txBody>
                  <a:tcPr/>
                </a:tc>
                <a:tc>
                  <a:txBody>
                    <a:bodyPr/>
                    <a:lstStyle/>
                    <a:p>
                      <a:r>
                        <a:rPr lang="en-IE" dirty="0"/>
                        <a:t>Speaker</a:t>
                      </a:r>
                      <a:endParaRPr lang="en-GB" dirty="0"/>
                    </a:p>
                  </a:txBody>
                  <a:tcPr/>
                </a:tc>
                <a:extLst>
                  <a:ext uri="{0D108BD9-81ED-4DB2-BD59-A6C34878D82A}">
                    <a16:rowId xmlns:a16="http://schemas.microsoft.com/office/drawing/2014/main" val="195537518"/>
                  </a:ext>
                </a:extLst>
              </a:tr>
              <a:tr h="710346">
                <a:tc>
                  <a:txBody>
                    <a:bodyPr/>
                    <a:lstStyle/>
                    <a:p>
                      <a:r>
                        <a:rPr lang="en-IE" dirty="0"/>
                        <a:t>11:00 – 11:15</a:t>
                      </a:r>
                      <a:endParaRPr lang="en-GB" dirty="0"/>
                    </a:p>
                  </a:txBody>
                  <a:tcPr/>
                </a:tc>
                <a:tc>
                  <a:txBody>
                    <a:bodyPr/>
                    <a:lstStyle/>
                    <a:p>
                      <a:r>
                        <a:rPr lang="en-US" sz="1800" dirty="0"/>
                        <a:t>Opening &amp; the role of the Academy for Education in Standardisation</a:t>
                      </a:r>
                      <a:endParaRPr lang="en-GB" dirty="0"/>
                    </a:p>
                  </a:txBody>
                  <a:tcPr/>
                </a:tc>
                <a:tc>
                  <a:txBody>
                    <a:bodyPr/>
                    <a:lstStyle/>
                    <a:p>
                      <a:r>
                        <a:rPr lang="en-IE" dirty="0"/>
                        <a:t>Brian McAuliffe</a:t>
                      </a:r>
                      <a:endParaRPr lang="en-GB" dirty="0"/>
                    </a:p>
                  </a:txBody>
                  <a:tcPr/>
                </a:tc>
                <a:extLst>
                  <a:ext uri="{0D108BD9-81ED-4DB2-BD59-A6C34878D82A}">
                    <a16:rowId xmlns:a16="http://schemas.microsoft.com/office/drawing/2014/main" val="1463872048"/>
                  </a:ext>
                </a:extLst>
              </a:tr>
              <a:tr h="710346">
                <a:tc>
                  <a:txBody>
                    <a:bodyPr/>
                    <a:lstStyle/>
                    <a:p>
                      <a:r>
                        <a:rPr lang="en-IE" dirty="0"/>
                        <a:t>11:15 – 11:25</a:t>
                      </a:r>
                      <a:endParaRPr lang="en-GB" dirty="0"/>
                    </a:p>
                  </a:txBody>
                  <a:tcPr/>
                </a:tc>
                <a:tc>
                  <a:txBody>
                    <a:bodyPr/>
                    <a:lstStyle/>
                    <a:p>
                      <a:r>
                        <a:rPr lang="en-US" sz="1800" dirty="0"/>
                        <a:t>Education in Standardisation: the EC perspective</a:t>
                      </a:r>
                      <a:endParaRPr lang="en-GB" dirty="0"/>
                    </a:p>
                  </a:txBody>
                  <a:tcPr/>
                </a:tc>
                <a:tc>
                  <a:txBody>
                    <a:bodyPr/>
                    <a:lstStyle/>
                    <a:p>
                      <a:r>
                        <a:rPr lang="en-IE" dirty="0"/>
                        <a:t>Thomas Reibe</a:t>
                      </a:r>
                      <a:endParaRPr lang="en-GB" dirty="0"/>
                    </a:p>
                  </a:txBody>
                  <a:tcPr/>
                </a:tc>
                <a:extLst>
                  <a:ext uri="{0D108BD9-81ED-4DB2-BD59-A6C34878D82A}">
                    <a16:rowId xmlns:a16="http://schemas.microsoft.com/office/drawing/2014/main" val="4270318123"/>
                  </a:ext>
                </a:extLst>
              </a:tr>
              <a:tr h="710346">
                <a:tc>
                  <a:txBody>
                    <a:bodyPr/>
                    <a:lstStyle/>
                    <a:p>
                      <a:r>
                        <a:rPr lang="en-IE" dirty="0"/>
                        <a:t>11:25 – 11:35</a:t>
                      </a:r>
                      <a:endParaRPr lang="en-GB" dirty="0"/>
                    </a:p>
                  </a:txBody>
                  <a:tcPr/>
                </a:tc>
                <a:tc>
                  <a:txBody>
                    <a:bodyPr/>
                    <a:lstStyle/>
                    <a:p>
                      <a:r>
                        <a:rPr lang="en-US" sz="1800" dirty="0"/>
                        <a:t>Education in Standardisation form an academic point of view</a:t>
                      </a:r>
                      <a:endParaRPr lang="en-GB" dirty="0"/>
                    </a:p>
                  </a:txBody>
                  <a:tcPr/>
                </a:tc>
                <a:tc>
                  <a:txBody>
                    <a:bodyPr/>
                    <a:lstStyle/>
                    <a:p>
                      <a:r>
                        <a:rPr lang="en-IE" dirty="0"/>
                        <a:t>Ivana Mijatovic</a:t>
                      </a:r>
                      <a:endParaRPr lang="en-GB" dirty="0"/>
                    </a:p>
                  </a:txBody>
                  <a:tcPr/>
                </a:tc>
                <a:extLst>
                  <a:ext uri="{0D108BD9-81ED-4DB2-BD59-A6C34878D82A}">
                    <a16:rowId xmlns:a16="http://schemas.microsoft.com/office/drawing/2014/main" val="3763272846"/>
                  </a:ext>
                </a:extLst>
              </a:tr>
              <a:tr h="710346">
                <a:tc>
                  <a:txBody>
                    <a:bodyPr/>
                    <a:lstStyle/>
                    <a:p>
                      <a:r>
                        <a:rPr lang="en-IE" dirty="0"/>
                        <a:t>11:35 – 11:45</a:t>
                      </a:r>
                      <a:endParaRPr lang="en-GB" dirty="0"/>
                    </a:p>
                  </a:txBody>
                  <a:tcPr/>
                </a:tc>
                <a:tc>
                  <a:txBody>
                    <a:bodyPr/>
                    <a:lstStyle/>
                    <a:p>
                      <a:r>
                        <a:rPr lang="en-US" sz="1800" dirty="0"/>
                        <a:t>Why Standardisation Engagement and Education is important for your Industry</a:t>
                      </a:r>
                      <a:endParaRPr lang="en-GB" dirty="0"/>
                    </a:p>
                  </a:txBody>
                  <a:tcPr/>
                </a:tc>
                <a:tc>
                  <a:txBody>
                    <a:bodyPr/>
                    <a:lstStyle/>
                    <a:p>
                      <a:r>
                        <a:rPr lang="en-IE" dirty="0"/>
                        <a:t>Martin Chapman</a:t>
                      </a:r>
                      <a:endParaRPr lang="en-GB" dirty="0"/>
                    </a:p>
                  </a:txBody>
                  <a:tcPr/>
                </a:tc>
                <a:extLst>
                  <a:ext uri="{0D108BD9-81ED-4DB2-BD59-A6C34878D82A}">
                    <a16:rowId xmlns:a16="http://schemas.microsoft.com/office/drawing/2014/main" val="646861522"/>
                  </a:ext>
                </a:extLst>
              </a:tr>
              <a:tr h="411549">
                <a:tc>
                  <a:txBody>
                    <a:bodyPr/>
                    <a:lstStyle/>
                    <a:p>
                      <a:r>
                        <a:rPr lang="en-IE" dirty="0"/>
                        <a:t>11:45 – 12:00</a:t>
                      </a:r>
                      <a:endParaRPr lang="en-GB" dirty="0"/>
                    </a:p>
                  </a:txBody>
                  <a:tcPr/>
                </a:tc>
                <a:tc>
                  <a:txBody>
                    <a:bodyPr/>
                    <a:lstStyle/>
                    <a:p>
                      <a:r>
                        <a:rPr lang="en-IE" dirty="0"/>
                        <a:t>Q&amp;A</a:t>
                      </a:r>
                      <a:endParaRPr lang="en-GB" dirty="0"/>
                    </a:p>
                  </a:txBody>
                  <a:tcPr/>
                </a:tc>
                <a:tc>
                  <a:txBody>
                    <a:bodyPr/>
                    <a:lstStyle/>
                    <a:p>
                      <a:r>
                        <a:rPr lang="en-IE" dirty="0"/>
                        <a:t>All</a:t>
                      </a:r>
                      <a:endParaRPr lang="en-GB" dirty="0"/>
                    </a:p>
                  </a:txBody>
                  <a:tcPr/>
                </a:tc>
                <a:extLst>
                  <a:ext uri="{0D108BD9-81ED-4DB2-BD59-A6C34878D82A}">
                    <a16:rowId xmlns:a16="http://schemas.microsoft.com/office/drawing/2014/main" val="1215072511"/>
                  </a:ext>
                </a:extLst>
              </a:tr>
            </a:tbl>
          </a:graphicData>
        </a:graphic>
      </p:graphicFrame>
      <p:sp>
        <p:nvSpPr>
          <p:cNvPr id="8" name="Titolo 1">
            <a:extLst>
              <a:ext uri="{FF2B5EF4-FFF2-40B4-BE49-F238E27FC236}">
                <a16:creationId xmlns:a16="http://schemas.microsoft.com/office/drawing/2014/main" id="{FDEEE697-E93F-4873-89FF-DBD9DE0E056B}"/>
              </a:ext>
            </a:extLst>
          </p:cNvPr>
          <p:cNvSpPr txBox="1">
            <a:spLocks/>
          </p:cNvSpPr>
          <p:nvPr/>
        </p:nvSpPr>
        <p:spPr>
          <a:xfrm>
            <a:off x="259187" y="1210983"/>
            <a:ext cx="11071742" cy="820996"/>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400" b="1" i="0" kern="1200">
                <a:solidFill>
                  <a:srgbClr val="28225A"/>
                </a:solidFill>
                <a:latin typeface="Arial" panose="020B0604020202020204" pitchFamily="34" charset="0"/>
                <a:ea typeface="+mj-ea"/>
                <a:cs typeface="Arial" panose="020B0604020202020204" pitchFamily="34" charset="0"/>
              </a:defRPr>
            </a:lvl1pPr>
          </a:lstStyle>
          <a:p>
            <a:pPr algn="ctr"/>
            <a:r>
              <a:rPr lang="en-US" sz="2800" dirty="0"/>
              <a:t>EUOS Standards Academy</a:t>
            </a:r>
          </a:p>
          <a:p>
            <a:pPr algn="ctr"/>
            <a:r>
              <a:rPr lang="en-US" sz="2800" b="0" i="1" dirty="0"/>
              <a:t>Training the Next Generation of ICT Standards Experts</a:t>
            </a:r>
            <a:endParaRPr lang="it-IT" sz="2800" i="1" dirty="0"/>
          </a:p>
        </p:txBody>
      </p:sp>
    </p:spTree>
    <p:extLst>
      <p:ext uri="{BB962C8B-B14F-4D97-AF65-F5344CB8AC3E}">
        <p14:creationId xmlns:p14="http://schemas.microsoft.com/office/powerpoint/2010/main" val="245847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25BD8-2B5C-40A9-9A27-EC9790B1C4C9}"/>
              </a:ext>
            </a:extLst>
          </p:cNvPr>
          <p:cNvSpPr>
            <a:spLocks noGrp="1"/>
          </p:cNvSpPr>
          <p:nvPr>
            <p:ph type="dt" sz="half" idx="10"/>
          </p:nvPr>
        </p:nvSpPr>
        <p:spPr/>
        <p:txBody>
          <a:bodyPr/>
          <a:lstStyle/>
          <a:p>
            <a:fld id="{143D9A8C-9EBF-DB49-9B9D-05E37584E40B}" type="datetime1">
              <a:rPr lang="it-IT" smtClean="0"/>
              <a:t>05/07/2021</a:t>
            </a:fld>
            <a:endParaRPr lang="it-IT"/>
          </a:p>
        </p:txBody>
      </p:sp>
      <p:sp>
        <p:nvSpPr>
          <p:cNvPr id="3" name="Slide Number Placeholder 2">
            <a:extLst>
              <a:ext uri="{FF2B5EF4-FFF2-40B4-BE49-F238E27FC236}">
                <a16:creationId xmlns:a16="http://schemas.microsoft.com/office/drawing/2014/main" id="{02A936C6-83E4-4E1C-A886-9ACCBBD609F1}"/>
              </a:ext>
            </a:extLst>
          </p:cNvPr>
          <p:cNvSpPr>
            <a:spLocks noGrp="1"/>
          </p:cNvSpPr>
          <p:nvPr>
            <p:ph type="sldNum" sz="quarter" idx="12"/>
          </p:nvPr>
        </p:nvSpPr>
        <p:spPr/>
        <p:txBody>
          <a:bodyPr/>
          <a:lstStyle/>
          <a:p>
            <a:fld id="{345175DA-277F-B548-B500-1BF71FE23091}" type="slidenum">
              <a:rPr lang="it-IT" smtClean="0"/>
              <a:t>3</a:t>
            </a:fld>
            <a:endParaRPr lang="it-IT"/>
          </a:p>
        </p:txBody>
      </p:sp>
      <p:sp>
        <p:nvSpPr>
          <p:cNvPr id="4" name="Title 3">
            <a:extLst>
              <a:ext uri="{FF2B5EF4-FFF2-40B4-BE49-F238E27FC236}">
                <a16:creationId xmlns:a16="http://schemas.microsoft.com/office/drawing/2014/main" id="{2BFAD409-3D1E-4BEC-967C-D9C8A1BE60F7}"/>
              </a:ext>
            </a:extLst>
          </p:cNvPr>
          <p:cNvSpPr>
            <a:spLocks noGrp="1"/>
          </p:cNvSpPr>
          <p:nvPr>
            <p:ph type="title"/>
          </p:nvPr>
        </p:nvSpPr>
        <p:spPr/>
        <p:txBody>
          <a:bodyPr>
            <a:normAutofit/>
          </a:bodyPr>
          <a:lstStyle/>
          <a:p>
            <a:r>
              <a:rPr lang="it-IT" dirty="0"/>
              <a:t>StandICT.eu &amp; EUOS</a:t>
            </a:r>
          </a:p>
        </p:txBody>
      </p:sp>
      <p:pic>
        <p:nvPicPr>
          <p:cNvPr id="8" name="Picture 7">
            <a:extLst>
              <a:ext uri="{FF2B5EF4-FFF2-40B4-BE49-F238E27FC236}">
                <a16:creationId xmlns:a16="http://schemas.microsoft.com/office/drawing/2014/main" id="{77C2977D-B0EF-41DF-8700-6176BE686543}"/>
              </a:ext>
            </a:extLst>
          </p:cNvPr>
          <p:cNvPicPr>
            <a:picLocks noChangeAspect="1"/>
          </p:cNvPicPr>
          <p:nvPr/>
        </p:nvPicPr>
        <p:blipFill>
          <a:blip r:embed="rId3"/>
          <a:stretch>
            <a:fillRect/>
          </a:stretch>
        </p:blipFill>
        <p:spPr>
          <a:xfrm>
            <a:off x="1157023" y="4178380"/>
            <a:ext cx="3781953" cy="819264"/>
          </a:xfrm>
          <a:prstGeom prst="rect">
            <a:avLst/>
          </a:prstGeom>
        </p:spPr>
      </p:pic>
      <p:sp>
        <p:nvSpPr>
          <p:cNvPr id="13" name="Rectangle 12">
            <a:extLst>
              <a:ext uri="{FF2B5EF4-FFF2-40B4-BE49-F238E27FC236}">
                <a16:creationId xmlns:a16="http://schemas.microsoft.com/office/drawing/2014/main" id="{71A6EB73-2CBE-45B0-A0CC-D4779F41E70D}"/>
              </a:ext>
            </a:extLst>
          </p:cNvPr>
          <p:cNvSpPr/>
          <p:nvPr/>
        </p:nvSpPr>
        <p:spPr>
          <a:xfrm>
            <a:off x="625032" y="1608378"/>
            <a:ext cx="6096000" cy="1477328"/>
          </a:xfrm>
          <a:prstGeom prst="rect">
            <a:avLst/>
          </a:prstGeom>
        </p:spPr>
        <p:txBody>
          <a:bodyPr>
            <a:spAutoFit/>
          </a:bodyPr>
          <a:lstStyle/>
          <a:p>
            <a:r>
              <a:rPr lang="en-US" b="1" dirty="0"/>
              <a:t>StandICT.eu 2023 </a:t>
            </a:r>
            <a:r>
              <a:rPr lang="en-US" dirty="0"/>
              <a:t>kicked off on 1st September 2020. It is an EU framework project H2020 Coordination and Support Action with the central goal </a:t>
            </a:r>
            <a:r>
              <a:rPr lang="en-US" b="1" dirty="0"/>
              <a:t>to ensure a neutral, reputable, pragmatic and fair approach</a:t>
            </a:r>
            <a:r>
              <a:rPr lang="en-US" dirty="0"/>
              <a:t> to support European and Associated states presence in the international ICT standardisation scene</a:t>
            </a:r>
            <a:endParaRPr lang="en-GB" dirty="0"/>
          </a:p>
        </p:txBody>
      </p:sp>
      <p:pic>
        <p:nvPicPr>
          <p:cNvPr id="14" name="Picture 13">
            <a:extLst>
              <a:ext uri="{FF2B5EF4-FFF2-40B4-BE49-F238E27FC236}">
                <a16:creationId xmlns:a16="http://schemas.microsoft.com/office/drawing/2014/main" id="{E16DBC5D-B0DC-49DF-A8FA-635AECA22F75}"/>
              </a:ext>
            </a:extLst>
          </p:cNvPr>
          <p:cNvPicPr>
            <a:picLocks noChangeAspect="1"/>
          </p:cNvPicPr>
          <p:nvPr/>
        </p:nvPicPr>
        <p:blipFill>
          <a:blip r:embed="rId4"/>
          <a:stretch>
            <a:fillRect/>
          </a:stretch>
        </p:blipFill>
        <p:spPr>
          <a:xfrm>
            <a:off x="4634835" y="3815747"/>
            <a:ext cx="7418269" cy="1633254"/>
          </a:xfrm>
          <a:prstGeom prst="rect">
            <a:avLst/>
          </a:prstGeom>
        </p:spPr>
      </p:pic>
      <p:pic>
        <p:nvPicPr>
          <p:cNvPr id="15" name="Picture 14">
            <a:extLst>
              <a:ext uri="{FF2B5EF4-FFF2-40B4-BE49-F238E27FC236}">
                <a16:creationId xmlns:a16="http://schemas.microsoft.com/office/drawing/2014/main" id="{1ABDF735-2967-4660-8218-323F793D7FB1}"/>
              </a:ext>
            </a:extLst>
          </p:cNvPr>
          <p:cNvPicPr>
            <a:picLocks noChangeAspect="1"/>
          </p:cNvPicPr>
          <p:nvPr/>
        </p:nvPicPr>
        <p:blipFill>
          <a:blip r:embed="rId5"/>
          <a:stretch>
            <a:fillRect/>
          </a:stretch>
        </p:blipFill>
        <p:spPr>
          <a:xfrm>
            <a:off x="7361791" y="2012488"/>
            <a:ext cx="3005725" cy="748206"/>
          </a:xfrm>
          <a:prstGeom prst="rect">
            <a:avLst/>
          </a:prstGeom>
        </p:spPr>
      </p:pic>
      <p:sp>
        <p:nvSpPr>
          <p:cNvPr id="16" name="Rectangle 15">
            <a:extLst>
              <a:ext uri="{FF2B5EF4-FFF2-40B4-BE49-F238E27FC236}">
                <a16:creationId xmlns:a16="http://schemas.microsoft.com/office/drawing/2014/main" id="{51F2F49D-9654-4FF9-A316-ED504D70BCD6}"/>
              </a:ext>
            </a:extLst>
          </p:cNvPr>
          <p:cNvSpPr/>
          <p:nvPr/>
        </p:nvSpPr>
        <p:spPr>
          <a:xfrm>
            <a:off x="1949296" y="3126718"/>
            <a:ext cx="2575513" cy="369332"/>
          </a:xfrm>
          <a:prstGeom prst="rect">
            <a:avLst/>
          </a:prstGeom>
        </p:spPr>
        <p:txBody>
          <a:bodyPr wrap="none">
            <a:spAutoFit/>
          </a:bodyPr>
          <a:lstStyle/>
          <a:p>
            <a:r>
              <a:rPr lang="en-GB" dirty="0"/>
              <a:t>https://www.standict.eu/</a:t>
            </a:r>
          </a:p>
        </p:txBody>
      </p:sp>
    </p:spTree>
    <p:extLst>
      <p:ext uri="{BB962C8B-B14F-4D97-AF65-F5344CB8AC3E}">
        <p14:creationId xmlns:p14="http://schemas.microsoft.com/office/powerpoint/2010/main" val="65705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25BD8-2B5C-40A9-9A27-EC9790B1C4C9}"/>
              </a:ext>
            </a:extLst>
          </p:cNvPr>
          <p:cNvSpPr>
            <a:spLocks noGrp="1"/>
          </p:cNvSpPr>
          <p:nvPr>
            <p:ph type="dt" sz="half" idx="10"/>
          </p:nvPr>
        </p:nvSpPr>
        <p:spPr/>
        <p:txBody>
          <a:bodyPr/>
          <a:lstStyle/>
          <a:p>
            <a:fld id="{143D9A8C-9EBF-DB49-9B9D-05E37584E40B}" type="datetime1">
              <a:rPr lang="it-IT" smtClean="0"/>
              <a:t>05/07/2021</a:t>
            </a:fld>
            <a:endParaRPr lang="it-IT"/>
          </a:p>
        </p:txBody>
      </p:sp>
      <p:sp>
        <p:nvSpPr>
          <p:cNvPr id="3" name="Slide Number Placeholder 2">
            <a:extLst>
              <a:ext uri="{FF2B5EF4-FFF2-40B4-BE49-F238E27FC236}">
                <a16:creationId xmlns:a16="http://schemas.microsoft.com/office/drawing/2014/main" id="{02A936C6-83E4-4E1C-A886-9ACCBBD609F1}"/>
              </a:ext>
            </a:extLst>
          </p:cNvPr>
          <p:cNvSpPr>
            <a:spLocks noGrp="1"/>
          </p:cNvSpPr>
          <p:nvPr>
            <p:ph type="sldNum" sz="quarter" idx="12"/>
          </p:nvPr>
        </p:nvSpPr>
        <p:spPr/>
        <p:txBody>
          <a:bodyPr/>
          <a:lstStyle/>
          <a:p>
            <a:fld id="{345175DA-277F-B548-B500-1BF71FE23091}" type="slidenum">
              <a:rPr lang="it-IT" smtClean="0"/>
              <a:t>4</a:t>
            </a:fld>
            <a:endParaRPr lang="it-IT"/>
          </a:p>
        </p:txBody>
      </p:sp>
      <p:sp>
        <p:nvSpPr>
          <p:cNvPr id="4" name="Title 3">
            <a:extLst>
              <a:ext uri="{FF2B5EF4-FFF2-40B4-BE49-F238E27FC236}">
                <a16:creationId xmlns:a16="http://schemas.microsoft.com/office/drawing/2014/main" id="{2BFAD409-3D1E-4BEC-967C-D9C8A1BE60F7}"/>
              </a:ext>
            </a:extLst>
          </p:cNvPr>
          <p:cNvSpPr>
            <a:spLocks noGrp="1"/>
          </p:cNvSpPr>
          <p:nvPr>
            <p:ph type="title"/>
          </p:nvPr>
        </p:nvSpPr>
        <p:spPr/>
        <p:txBody>
          <a:bodyPr>
            <a:normAutofit/>
          </a:bodyPr>
          <a:lstStyle/>
          <a:p>
            <a:r>
              <a:rPr lang="it-IT" dirty="0"/>
              <a:t>EUOS TWGs</a:t>
            </a:r>
          </a:p>
        </p:txBody>
      </p:sp>
      <p:pic>
        <p:nvPicPr>
          <p:cNvPr id="5" name="Picture 4">
            <a:extLst>
              <a:ext uri="{FF2B5EF4-FFF2-40B4-BE49-F238E27FC236}">
                <a16:creationId xmlns:a16="http://schemas.microsoft.com/office/drawing/2014/main" id="{745800CF-8E69-46C3-BD7F-7B2B7624E599}"/>
              </a:ext>
            </a:extLst>
          </p:cNvPr>
          <p:cNvPicPr>
            <a:picLocks noChangeAspect="1"/>
          </p:cNvPicPr>
          <p:nvPr/>
        </p:nvPicPr>
        <p:blipFill>
          <a:blip r:embed="rId3"/>
          <a:stretch>
            <a:fillRect/>
          </a:stretch>
        </p:blipFill>
        <p:spPr>
          <a:xfrm>
            <a:off x="4867314" y="1169339"/>
            <a:ext cx="7004359" cy="4250803"/>
          </a:xfrm>
          <a:prstGeom prst="rect">
            <a:avLst/>
          </a:prstGeom>
        </p:spPr>
      </p:pic>
      <p:pic>
        <p:nvPicPr>
          <p:cNvPr id="8" name="Picture 7">
            <a:extLst>
              <a:ext uri="{FF2B5EF4-FFF2-40B4-BE49-F238E27FC236}">
                <a16:creationId xmlns:a16="http://schemas.microsoft.com/office/drawing/2014/main" id="{77C2977D-B0EF-41DF-8700-6176BE686543}"/>
              </a:ext>
            </a:extLst>
          </p:cNvPr>
          <p:cNvPicPr>
            <a:picLocks noChangeAspect="1"/>
          </p:cNvPicPr>
          <p:nvPr/>
        </p:nvPicPr>
        <p:blipFill>
          <a:blip r:embed="rId4"/>
          <a:stretch>
            <a:fillRect/>
          </a:stretch>
        </p:blipFill>
        <p:spPr>
          <a:xfrm>
            <a:off x="574554" y="1208021"/>
            <a:ext cx="3781953" cy="819264"/>
          </a:xfrm>
          <a:prstGeom prst="rect">
            <a:avLst/>
          </a:prstGeom>
        </p:spPr>
      </p:pic>
      <p:grpSp>
        <p:nvGrpSpPr>
          <p:cNvPr id="7" name="Group 6">
            <a:extLst>
              <a:ext uri="{FF2B5EF4-FFF2-40B4-BE49-F238E27FC236}">
                <a16:creationId xmlns:a16="http://schemas.microsoft.com/office/drawing/2014/main" id="{A72B5D87-D7FC-4B31-A5DA-E8F1F7EBC5DE}"/>
              </a:ext>
            </a:extLst>
          </p:cNvPr>
          <p:cNvGrpSpPr/>
          <p:nvPr/>
        </p:nvGrpSpPr>
        <p:grpSpPr>
          <a:xfrm>
            <a:off x="450922" y="1428924"/>
            <a:ext cx="4478607" cy="2686952"/>
            <a:chOff x="450922" y="1428924"/>
            <a:chExt cx="4478607" cy="2686952"/>
          </a:xfrm>
        </p:grpSpPr>
        <p:sp>
          <p:nvSpPr>
            <p:cNvPr id="6" name="TextBox 5">
              <a:extLst>
                <a:ext uri="{FF2B5EF4-FFF2-40B4-BE49-F238E27FC236}">
                  <a16:creationId xmlns:a16="http://schemas.microsoft.com/office/drawing/2014/main" id="{3736FE5E-82E3-482E-8503-51D7F6E5EE9B}"/>
                </a:ext>
              </a:extLst>
            </p:cNvPr>
            <p:cNvSpPr txBox="1"/>
            <p:nvPr/>
          </p:nvSpPr>
          <p:spPr>
            <a:xfrm>
              <a:off x="450922" y="2349296"/>
              <a:ext cx="3990719" cy="1200329"/>
            </a:xfrm>
            <a:prstGeom prst="rect">
              <a:avLst/>
            </a:prstGeom>
            <a:noFill/>
          </p:spPr>
          <p:txBody>
            <a:bodyPr wrap="square" rtlCol="0">
              <a:spAutoFit/>
            </a:bodyPr>
            <a:lstStyle/>
            <a:p>
              <a:pPr algn="ctr"/>
              <a:r>
                <a:rPr lang="en-IE" sz="2400" b="1" dirty="0"/>
                <a:t>Technical Working Groups x 6</a:t>
              </a:r>
            </a:p>
            <a:p>
              <a:pPr algn="ctr"/>
              <a:r>
                <a:rPr lang="en-IE" sz="2400" b="1" dirty="0"/>
                <a:t>(</a:t>
              </a:r>
              <a:r>
                <a:rPr lang="en-IE" b="1" i="1" dirty="0"/>
                <a:t>AI, Blockchain, Cyber, Smart Cities, Trusted Info, Data Spaces</a:t>
              </a:r>
              <a:r>
                <a:rPr lang="en-IE" sz="2400" b="1" dirty="0"/>
                <a:t>)</a:t>
              </a:r>
              <a:endParaRPr lang="en-US" dirty="0"/>
            </a:p>
          </p:txBody>
        </p:sp>
        <p:sp>
          <p:nvSpPr>
            <p:cNvPr id="10" name="Left Brace 9">
              <a:extLst>
                <a:ext uri="{FF2B5EF4-FFF2-40B4-BE49-F238E27FC236}">
                  <a16:creationId xmlns:a16="http://schemas.microsoft.com/office/drawing/2014/main" id="{41039E0D-7237-44D8-BC06-6F2181BF2835}"/>
                </a:ext>
              </a:extLst>
            </p:cNvPr>
            <p:cNvSpPr/>
            <p:nvPr/>
          </p:nvSpPr>
          <p:spPr>
            <a:xfrm>
              <a:off x="4526776" y="1428924"/>
              <a:ext cx="402753" cy="2686952"/>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60844360-786E-447F-9A06-2CA3E189B965}"/>
              </a:ext>
            </a:extLst>
          </p:cNvPr>
          <p:cNvGrpSpPr/>
          <p:nvPr/>
        </p:nvGrpSpPr>
        <p:grpSpPr>
          <a:xfrm>
            <a:off x="536057" y="4537176"/>
            <a:ext cx="4331257" cy="461665"/>
            <a:chOff x="536057" y="4537176"/>
            <a:chExt cx="4331257" cy="461665"/>
          </a:xfrm>
        </p:grpSpPr>
        <p:sp>
          <p:nvSpPr>
            <p:cNvPr id="9" name="TextBox 8">
              <a:extLst>
                <a:ext uri="{FF2B5EF4-FFF2-40B4-BE49-F238E27FC236}">
                  <a16:creationId xmlns:a16="http://schemas.microsoft.com/office/drawing/2014/main" id="{DA8CDBAC-5B62-4612-8010-4D63615A9E60}"/>
                </a:ext>
              </a:extLst>
            </p:cNvPr>
            <p:cNvSpPr txBox="1"/>
            <p:nvPr/>
          </p:nvSpPr>
          <p:spPr>
            <a:xfrm>
              <a:off x="536057" y="4537176"/>
              <a:ext cx="3990719" cy="461665"/>
            </a:xfrm>
            <a:prstGeom prst="rect">
              <a:avLst/>
            </a:prstGeom>
            <a:noFill/>
          </p:spPr>
          <p:txBody>
            <a:bodyPr wrap="square" rtlCol="0">
              <a:spAutoFit/>
            </a:bodyPr>
            <a:lstStyle/>
            <a:p>
              <a:r>
                <a:rPr lang="en-IE" sz="2400" b="1" dirty="0"/>
                <a:t>Standards Academy</a:t>
              </a:r>
              <a:endParaRPr lang="en-US" dirty="0"/>
            </a:p>
          </p:txBody>
        </p:sp>
        <p:cxnSp>
          <p:nvCxnSpPr>
            <p:cNvPr id="12" name="Straight Arrow Connector 11">
              <a:extLst>
                <a:ext uri="{FF2B5EF4-FFF2-40B4-BE49-F238E27FC236}">
                  <a16:creationId xmlns:a16="http://schemas.microsoft.com/office/drawing/2014/main" id="{DE6DEA4A-13DF-4156-ADAC-D309C087443E}"/>
                </a:ext>
              </a:extLst>
            </p:cNvPr>
            <p:cNvCxnSpPr/>
            <p:nvPr/>
          </p:nvCxnSpPr>
          <p:spPr>
            <a:xfrm>
              <a:off x="3252752" y="4789186"/>
              <a:ext cx="161456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907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25BD8-2B5C-40A9-9A27-EC9790B1C4C9}"/>
              </a:ext>
            </a:extLst>
          </p:cNvPr>
          <p:cNvSpPr>
            <a:spLocks noGrp="1"/>
          </p:cNvSpPr>
          <p:nvPr>
            <p:ph type="dt" sz="half" idx="10"/>
          </p:nvPr>
        </p:nvSpPr>
        <p:spPr/>
        <p:txBody>
          <a:bodyPr/>
          <a:lstStyle/>
          <a:p>
            <a:fld id="{143D9A8C-9EBF-DB49-9B9D-05E37584E40B}" type="datetime1">
              <a:rPr lang="it-IT" smtClean="0"/>
              <a:t>05/07/2021</a:t>
            </a:fld>
            <a:endParaRPr lang="it-IT"/>
          </a:p>
        </p:txBody>
      </p:sp>
      <p:sp>
        <p:nvSpPr>
          <p:cNvPr id="3" name="Slide Number Placeholder 2">
            <a:extLst>
              <a:ext uri="{FF2B5EF4-FFF2-40B4-BE49-F238E27FC236}">
                <a16:creationId xmlns:a16="http://schemas.microsoft.com/office/drawing/2014/main" id="{02A936C6-83E4-4E1C-A886-9ACCBBD609F1}"/>
              </a:ext>
            </a:extLst>
          </p:cNvPr>
          <p:cNvSpPr>
            <a:spLocks noGrp="1"/>
          </p:cNvSpPr>
          <p:nvPr>
            <p:ph type="sldNum" sz="quarter" idx="12"/>
          </p:nvPr>
        </p:nvSpPr>
        <p:spPr/>
        <p:txBody>
          <a:bodyPr/>
          <a:lstStyle/>
          <a:p>
            <a:fld id="{345175DA-277F-B548-B500-1BF71FE23091}" type="slidenum">
              <a:rPr lang="it-IT" smtClean="0"/>
              <a:t>5</a:t>
            </a:fld>
            <a:endParaRPr lang="it-IT"/>
          </a:p>
        </p:txBody>
      </p:sp>
      <p:sp>
        <p:nvSpPr>
          <p:cNvPr id="4" name="Title 3">
            <a:extLst>
              <a:ext uri="{FF2B5EF4-FFF2-40B4-BE49-F238E27FC236}">
                <a16:creationId xmlns:a16="http://schemas.microsoft.com/office/drawing/2014/main" id="{2BFAD409-3D1E-4BEC-967C-D9C8A1BE60F7}"/>
              </a:ext>
            </a:extLst>
          </p:cNvPr>
          <p:cNvSpPr>
            <a:spLocks noGrp="1"/>
          </p:cNvSpPr>
          <p:nvPr>
            <p:ph type="title"/>
          </p:nvPr>
        </p:nvSpPr>
        <p:spPr/>
        <p:txBody>
          <a:bodyPr>
            <a:normAutofit/>
          </a:bodyPr>
          <a:lstStyle/>
          <a:p>
            <a:r>
              <a:rPr lang="it-IT" dirty="0"/>
              <a:t>Academy publications</a:t>
            </a:r>
          </a:p>
        </p:txBody>
      </p:sp>
      <p:pic>
        <p:nvPicPr>
          <p:cNvPr id="5" name="Picture 4">
            <a:extLst>
              <a:ext uri="{FF2B5EF4-FFF2-40B4-BE49-F238E27FC236}">
                <a16:creationId xmlns:a16="http://schemas.microsoft.com/office/drawing/2014/main" id="{CCD93101-D3F0-4B9C-97ED-6A0D81FE5CB8}"/>
              </a:ext>
            </a:extLst>
          </p:cNvPr>
          <p:cNvPicPr>
            <a:picLocks noChangeAspect="1"/>
          </p:cNvPicPr>
          <p:nvPr/>
        </p:nvPicPr>
        <p:blipFill>
          <a:blip r:embed="rId3"/>
          <a:stretch>
            <a:fillRect/>
          </a:stretch>
        </p:blipFill>
        <p:spPr>
          <a:xfrm>
            <a:off x="300632" y="1681681"/>
            <a:ext cx="5984421" cy="3154390"/>
          </a:xfrm>
          <a:prstGeom prst="rect">
            <a:avLst/>
          </a:prstGeom>
        </p:spPr>
      </p:pic>
      <p:sp>
        <p:nvSpPr>
          <p:cNvPr id="6" name="Rectangle 5">
            <a:extLst>
              <a:ext uri="{FF2B5EF4-FFF2-40B4-BE49-F238E27FC236}">
                <a16:creationId xmlns:a16="http://schemas.microsoft.com/office/drawing/2014/main" id="{A7147B0A-1D3B-4D70-BD35-B7E213825C84}"/>
              </a:ext>
            </a:extLst>
          </p:cNvPr>
          <p:cNvSpPr/>
          <p:nvPr/>
        </p:nvSpPr>
        <p:spPr>
          <a:xfrm>
            <a:off x="213839" y="5396830"/>
            <a:ext cx="6071214" cy="369332"/>
          </a:xfrm>
          <a:prstGeom prst="rect">
            <a:avLst/>
          </a:prstGeom>
        </p:spPr>
        <p:txBody>
          <a:bodyPr wrap="none">
            <a:spAutoFit/>
          </a:bodyPr>
          <a:lstStyle/>
          <a:p>
            <a:r>
              <a:rPr lang="en-GB" dirty="0"/>
              <a:t>https://www.standict.eu/news/birds-eye-ict-standardisation-ai</a:t>
            </a:r>
          </a:p>
        </p:txBody>
      </p:sp>
      <p:sp>
        <p:nvSpPr>
          <p:cNvPr id="7" name="Rectangle 6">
            <a:extLst>
              <a:ext uri="{FF2B5EF4-FFF2-40B4-BE49-F238E27FC236}">
                <a16:creationId xmlns:a16="http://schemas.microsoft.com/office/drawing/2014/main" id="{8D16AEE2-A240-4BC2-A81E-824FF80419B6}"/>
              </a:ext>
            </a:extLst>
          </p:cNvPr>
          <p:cNvSpPr/>
          <p:nvPr/>
        </p:nvSpPr>
        <p:spPr>
          <a:xfrm>
            <a:off x="6748040" y="1276504"/>
            <a:ext cx="5034987" cy="3693319"/>
          </a:xfrm>
          <a:prstGeom prst="rect">
            <a:avLst/>
          </a:prstGeom>
        </p:spPr>
        <p:txBody>
          <a:bodyPr wrap="square">
            <a:spAutoFit/>
          </a:bodyPr>
          <a:lstStyle/>
          <a:p>
            <a:r>
              <a:rPr lang="en-US" dirty="0">
                <a:latin typeface="Times New Roman" panose="02020603050405020304" pitchFamily="18" charset="0"/>
              </a:rPr>
              <a:t>.. the first of a series of Landscape Reports on ICT standards, </a:t>
            </a:r>
            <a:r>
              <a:rPr lang="en-US" b="1" dirty="0">
                <a:latin typeface="Times New Roman" panose="02020603050405020304" pitchFamily="18" charset="0"/>
              </a:rPr>
              <a:t>Landscape of AI Standards</a:t>
            </a:r>
            <a:r>
              <a:rPr lang="en-US" dirty="0">
                <a:latin typeface="Times New Roman" panose="02020603050405020304" pitchFamily="18" charset="0"/>
              </a:rPr>
              <a:t> a palpable, go-to reference, providing an overview of the diverse array of global standardisation work underway in Artificial Intelligence and the various organisations behind it. This information will be continuously updated and evolve via the “</a:t>
            </a:r>
            <a:r>
              <a:rPr lang="en-US" u="sng" dirty="0">
                <a:solidFill>
                  <a:srgbClr val="0000FF"/>
                </a:solidFill>
                <a:latin typeface="Times New Roman" panose="02020603050405020304" pitchFamily="18" charset="0"/>
                <a:hlinkClick r:id="rId4"/>
              </a:rPr>
              <a:t>EUOS – Observatory for ICT Standardisation</a:t>
            </a:r>
            <a:r>
              <a:rPr lang="en-US" dirty="0">
                <a:latin typeface="Times New Roman" panose="02020603050405020304" pitchFamily="18" charset="0"/>
              </a:rPr>
              <a:t>” a database powered by StandICT.eu 2023 to cover the wide-range of topics identified in the </a:t>
            </a:r>
            <a:r>
              <a:rPr lang="en-US" u="sng" dirty="0">
                <a:solidFill>
                  <a:srgbClr val="0000FF"/>
                </a:solidFill>
                <a:latin typeface="Times New Roman" panose="02020603050405020304" pitchFamily="18" charset="0"/>
                <a:hlinkClick r:id="rId5"/>
              </a:rPr>
              <a:t>Rolling Plan for ICT Standardisation</a:t>
            </a:r>
            <a:r>
              <a:rPr lang="en-US" baseline="30000" dirty="0">
                <a:latin typeface="Times New Roman" panose="02020603050405020304" pitchFamily="18" charset="0"/>
              </a:rPr>
              <a:t>,</a:t>
            </a:r>
            <a:r>
              <a:rPr lang="en-US" dirty="0">
                <a:latin typeface="Times New Roman" panose="02020603050405020304" pitchFamily="18" charset="0"/>
              </a:rPr>
              <a:t> and will ultimately result in the release of a dedicated </a:t>
            </a:r>
            <a:r>
              <a:rPr lang="en-US" b="1" dirty="0">
                <a:latin typeface="Times New Roman" panose="02020603050405020304" pitchFamily="18" charset="0"/>
              </a:rPr>
              <a:t>Gaps Analysis Report</a:t>
            </a:r>
            <a:r>
              <a:rPr lang="en-US" dirty="0">
                <a:latin typeface="Times New Roman" panose="02020603050405020304" pitchFamily="18" charset="0"/>
              </a:rPr>
              <a:t> for each theme.</a:t>
            </a:r>
            <a:endParaRPr lang="en-GB" dirty="0"/>
          </a:p>
        </p:txBody>
      </p:sp>
    </p:spTree>
    <p:extLst>
      <p:ext uri="{BB962C8B-B14F-4D97-AF65-F5344CB8AC3E}">
        <p14:creationId xmlns:p14="http://schemas.microsoft.com/office/powerpoint/2010/main" val="113409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25BD8-2B5C-40A9-9A27-EC9790B1C4C9}"/>
              </a:ext>
            </a:extLst>
          </p:cNvPr>
          <p:cNvSpPr>
            <a:spLocks noGrp="1"/>
          </p:cNvSpPr>
          <p:nvPr>
            <p:ph type="dt" sz="half" idx="10"/>
          </p:nvPr>
        </p:nvSpPr>
        <p:spPr/>
        <p:txBody>
          <a:bodyPr/>
          <a:lstStyle/>
          <a:p>
            <a:fld id="{143D9A8C-9EBF-DB49-9B9D-05E37584E40B}" type="datetime1">
              <a:rPr lang="it-IT" smtClean="0"/>
              <a:t>05/07/2021</a:t>
            </a:fld>
            <a:endParaRPr lang="it-IT"/>
          </a:p>
        </p:txBody>
      </p:sp>
      <p:sp>
        <p:nvSpPr>
          <p:cNvPr id="3" name="Slide Number Placeholder 2">
            <a:extLst>
              <a:ext uri="{FF2B5EF4-FFF2-40B4-BE49-F238E27FC236}">
                <a16:creationId xmlns:a16="http://schemas.microsoft.com/office/drawing/2014/main" id="{02A936C6-83E4-4E1C-A886-9ACCBBD609F1}"/>
              </a:ext>
            </a:extLst>
          </p:cNvPr>
          <p:cNvSpPr>
            <a:spLocks noGrp="1"/>
          </p:cNvSpPr>
          <p:nvPr>
            <p:ph type="sldNum" sz="quarter" idx="12"/>
          </p:nvPr>
        </p:nvSpPr>
        <p:spPr/>
        <p:txBody>
          <a:bodyPr/>
          <a:lstStyle/>
          <a:p>
            <a:fld id="{345175DA-277F-B548-B500-1BF71FE23091}" type="slidenum">
              <a:rPr lang="it-IT" smtClean="0"/>
              <a:t>6</a:t>
            </a:fld>
            <a:endParaRPr lang="it-IT"/>
          </a:p>
        </p:txBody>
      </p:sp>
      <p:sp>
        <p:nvSpPr>
          <p:cNvPr id="4" name="Title 3">
            <a:extLst>
              <a:ext uri="{FF2B5EF4-FFF2-40B4-BE49-F238E27FC236}">
                <a16:creationId xmlns:a16="http://schemas.microsoft.com/office/drawing/2014/main" id="{2BFAD409-3D1E-4BEC-967C-D9C8A1BE60F7}"/>
              </a:ext>
            </a:extLst>
          </p:cNvPr>
          <p:cNvSpPr>
            <a:spLocks noGrp="1"/>
          </p:cNvSpPr>
          <p:nvPr>
            <p:ph type="title"/>
          </p:nvPr>
        </p:nvSpPr>
        <p:spPr/>
        <p:txBody>
          <a:bodyPr>
            <a:normAutofit/>
          </a:bodyPr>
          <a:lstStyle/>
          <a:p>
            <a:r>
              <a:rPr lang="it-IT" dirty="0"/>
              <a:t>TWG Academy: Our remit</a:t>
            </a:r>
          </a:p>
        </p:txBody>
      </p:sp>
      <p:sp>
        <p:nvSpPr>
          <p:cNvPr id="5" name="TextBox 4">
            <a:extLst>
              <a:ext uri="{FF2B5EF4-FFF2-40B4-BE49-F238E27FC236}">
                <a16:creationId xmlns:a16="http://schemas.microsoft.com/office/drawing/2014/main" id="{BB12F556-CD7D-4056-AD3E-99196D843EE9}"/>
              </a:ext>
            </a:extLst>
          </p:cNvPr>
          <p:cNvSpPr txBox="1"/>
          <p:nvPr/>
        </p:nvSpPr>
        <p:spPr>
          <a:xfrm>
            <a:off x="406921" y="1437858"/>
            <a:ext cx="4373424" cy="1292662"/>
          </a:xfrm>
          <a:prstGeom prst="rect">
            <a:avLst/>
          </a:prstGeom>
          <a:noFill/>
        </p:spPr>
        <p:txBody>
          <a:bodyPr wrap="square" rtlCol="0">
            <a:spAutoFit/>
          </a:bodyPr>
          <a:lstStyle/>
          <a:p>
            <a:r>
              <a:rPr lang="en-IE" sz="2400" b="1" dirty="0"/>
              <a:t>Scope</a:t>
            </a:r>
          </a:p>
          <a:p>
            <a:r>
              <a:rPr lang="en-US" dirty="0"/>
              <a:t>Education on the </a:t>
            </a:r>
            <a:r>
              <a:rPr lang="en-US" b="1" dirty="0"/>
              <a:t>why </a:t>
            </a:r>
            <a:r>
              <a:rPr lang="en-US" dirty="0"/>
              <a:t>and the </a:t>
            </a:r>
            <a:r>
              <a:rPr lang="en-US" b="1" dirty="0"/>
              <a:t>how</a:t>
            </a:r>
            <a:r>
              <a:rPr lang="en-US" dirty="0"/>
              <a:t> of standards </a:t>
            </a:r>
            <a:r>
              <a:rPr lang="en-US" b="1" dirty="0"/>
              <a:t>&amp;</a:t>
            </a:r>
            <a:r>
              <a:rPr lang="en-US" dirty="0"/>
              <a:t> standardization</a:t>
            </a:r>
          </a:p>
          <a:p>
            <a:endParaRPr lang="en-US" dirty="0"/>
          </a:p>
        </p:txBody>
      </p:sp>
      <p:sp>
        <p:nvSpPr>
          <p:cNvPr id="7" name="Rectangle 6">
            <a:extLst>
              <a:ext uri="{FF2B5EF4-FFF2-40B4-BE49-F238E27FC236}">
                <a16:creationId xmlns:a16="http://schemas.microsoft.com/office/drawing/2014/main" id="{8769A8D5-FA2E-42E8-A4B9-72DFC2012F6F}"/>
              </a:ext>
            </a:extLst>
          </p:cNvPr>
          <p:cNvSpPr/>
          <p:nvPr/>
        </p:nvSpPr>
        <p:spPr>
          <a:xfrm>
            <a:off x="4937505" y="1437858"/>
            <a:ext cx="6096000" cy="3785652"/>
          </a:xfrm>
          <a:prstGeom prst="rect">
            <a:avLst/>
          </a:prstGeom>
        </p:spPr>
        <p:txBody>
          <a:bodyPr>
            <a:spAutoFit/>
          </a:bodyPr>
          <a:lstStyle/>
          <a:p>
            <a:r>
              <a:rPr lang="en-US" sz="2400" b="1" dirty="0"/>
              <a:t>Terms of reference</a:t>
            </a:r>
          </a:p>
          <a:p>
            <a:pPr marL="285750" indent="-285750">
              <a:buFont typeface="Arial" panose="020B0604020202020204" pitchFamily="34" charset="0"/>
              <a:buChar char="•"/>
            </a:pPr>
            <a:r>
              <a:rPr lang="en-US" dirty="0"/>
              <a:t>Institute an Expert Group for the term 2021 - 2023</a:t>
            </a:r>
          </a:p>
          <a:p>
            <a:pPr marL="285750" indent="-285750">
              <a:buFont typeface="Arial" panose="020B0604020202020204" pitchFamily="34" charset="0"/>
              <a:buChar char="•"/>
            </a:pPr>
            <a:r>
              <a:rPr lang="en-US" dirty="0"/>
              <a:t>Curate and make available educational and training materials on the standardization process</a:t>
            </a:r>
          </a:p>
          <a:p>
            <a:pPr marL="742950" lvl="1" indent="-285750">
              <a:buFont typeface="Arial" panose="020B0604020202020204" pitchFamily="34" charset="0"/>
              <a:buChar char="•"/>
            </a:pPr>
            <a:r>
              <a:rPr lang="en-US" i="1" dirty="0"/>
              <a:t>Leverage existing material – not creating new </a:t>
            </a:r>
          </a:p>
          <a:p>
            <a:pPr marL="285750" indent="-285750">
              <a:buFont typeface="Arial" panose="020B0604020202020204" pitchFamily="34" charset="0"/>
              <a:buChar char="•"/>
            </a:pPr>
            <a:r>
              <a:rPr lang="en-US" dirty="0"/>
              <a:t>Consider all types of standards development organisations and methods</a:t>
            </a:r>
          </a:p>
          <a:p>
            <a:pPr marL="742950" lvl="1" indent="-285750">
              <a:buFont typeface="Arial" panose="020B0604020202020204" pitchFamily="34" charset="0"/>
              <a:buChar char="•"/>
            </a:pPr>
            <a:r>
              <a:rPr lang="en-US" i="1" dirty="0"/>
              <a:t>There is a role for all</a:t>
            </a:r>
          </a:p>
          <a:p>
            <a:pPr marL="285750" indent="-285750">
              <a:buFont typeface="Arial" panose="020B0604020202020204" pitchFamily="34" charset="0"/>
              <a:buChar char="•"/>
            </a:pPr>
            <a:r>
              <a:rPr lang="en-US" dirty="0"/>
              <a:t>Consider all stakeholder types</a:t>
            </a:r>
          </a:p>
          <a:p>
            <a:pPr marL="742950" lvl="1" indent="-285750">
              <a:buFont typeface="Arial" panose="020B0604020202020204" pitchFamily="34" charset="0"/>
              <a:buChar char="•"/>
            </a:pPr>
            <a:r>
              <a:rPr lang="en-US" i="1" dirty="0"/>
              <a:t>Policy makers, industry, academia, societal orgs </a:t>
            </a:r>
          </a:p>
          <a:p>
            <a:pPr marL="285750" indent="-285750">
              <a:buFont typeface="Arial" panose="020B0604020202020204" pitchFamily="34" charset="0"/>
              <a:buChar char="•"/>
            </a:pPr>
            <a:r>
              <a:rPr lang="en-US" dirty="0"/>
              <a:t>Recommend a set of deliverables and associated timelines</a:t>
            </a:r>
          </a:p>
          <a:p>
            <a:pPr marL="285750" indent="-285750">
              <a:buFont typeface="Arial" panose="020B0604020202020204" pitchFamily="34" charset="0"/>
              <a:buChar char="•"/>
            </a:pPr>
            <a:r>
              <a:rPr lang="en-US" dirty="0"/>
              <a:t>Report progress to EAG on regular basis and present updates to StandICT workshops annually</a:t>
            </a:r>
          </a:p>
        </p:txBody>
      </p:sp>
    </p:spTree>
    <p:extLst>
      <p:ext uri="{BB962C8B-B14F-4D97-AF65-F5344CB8AC3E}">
        <p14:creationId xmlns:p14="http://schemas.microsoft.com/office/powerpoint/2010/main" val="315613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25BD8-2B5C-40A9-9A27-EC9790B1C4C9}"/>
              </a:ext>
            </a:extLst>
          </p:cNvPr>
          <p:cNvSpPr>
            <a:spLocks noGrp="1"/>
          </p:cNvSpPr>
          <p:nvPr>
            <p:ph type="dt" sz="half" idx="10"/>
          </p:nvPr>
        </p:nvSpPr>
        <p:spPr/>
        <p:txBody>
          <a:bodyPr/>
          <a:lstStyle/>
          <a:p>
            <a:fld id="{143D9A8C-9EBF-DB49-9B9D-05E37584E40B}" type="datetime1">
              <a:rPr lang="it-IT" smtClean="0"/>
              <a:t>05/07/2021</a:t>
            </a:fld>
            <a:endParaRPr lang="it-IT"/>
          </a:p>
        </p:txBody>
      </p:sp>
      <p:sp>
        <p:nvSpPr>
          <p:cNvPr id="3" name="Slide Number Placeholder 2">
            <a:extLst>
              <a:ext uri="{FF2B5EF4-FFF2-40B4-BE49-F238E27FC236}">
                <a16:creationId xmlns:a16="http://schemas.microsoft.com/office/drawing/2014/main" id="{02A936C6-83E4-4E1C-A886-9ACCBBD609F1}"/>
              </a:ext>
            </a:extLst>
          </p:cNvPr>
          <p:cNvSpPr>
            <a:spLocks noGrp="1"/>
          </p:cNvSpPr>
          <p:nvPr>
            <p:ph type="sldNum" sz="quarter" idx="12"/>
          </p:nvPr>
        </p:nvSpPr>
        <p:spPr/>
        <p:txBody>
          <a:bodyPr/>
          <a:lstStyle/>
          <a:p>
            <a:fld id="{345175DA-277F-B548-B500-1BF71FE23091}" type="slidenum">
              <a:rPr lang="it-IT" smtClean="0"/>
              <a:t>7</a:t>
            </a:fld>
            <a:endParaRPr lang="it-IT"/>
          </a:p>
        </p:txBody>
      </p:sp>
      <p:sp>
        <p:nvSpPr>
          <p:cNvPr id="4" name="Title 3">
            <a:extLst>
              <a:ext uri="{FF2B5EF4-FFF2-40B4-BE49-F238E27FC236}">
                <a16:creationId xmlns:a16="http://schemas.microsoft.com/office/drawing/2014/main" id="{2BFAD409-3D1E-4BEC-967C-D9C8A1BE60F7}"/>
              </a:ext>
            </a:extLst>
          </p:cNvPr>
          <p:cNvSpPr>
            <a:spLocks noGrp="1"/>
          </p:cNvSpPr>
          <p:nvPr>
            <p:ph type="title"/>
          </p:nvPr>
        </p:nvSpPr>
        <p:spPr/>
        <p:txBody>
          <a:bodyPr>
            <a:normAutofit/>
          </a:bodyPr>
          <a:lstStyle/>
          <a:p>
            <a:r>
              <a:rPr lang="it-IT" dirty="0"/>
              <a:t>Deliverables</a:t>
            </a:r>
          </a:p>
        </p:txBody>
      </p:sp>
      <p:sp>
        <p:nvSpPr>
          <p:cNvPr id="5" name="TextBox 4">
            <a:extLst>
              <a:ext uri="{FF2B5EF4-FFF2-40B4-BE49-F238E27FC236}">
                <a16:creationId xmlns:a16="http://schemas.microsoft.com/office/drawing/2014/main" id="{BB12F556-CD7D-4056-AD3E-99196D843EE9}"/>
              </a:ext>
            </a:extLst>
          </p:cNvPr>
          <p:cNvSpPr txBox="1"/>
          <p:nvPr/>
        </p:nvSpPr>
        <p:spPr>
          <a:xfrm>
            <a:off x="406920" y="1333686"/>
            <a:ext cx="11028867" cy="1077218"/>
          </a:xfrm>
          <a:prstGeom prst="rect">
            <a:avLst/>
          </a:prstGeom>
          <a:noFill/>
        </p:spPr>
        <p:txBody>
          <a:bodyPr wrap="square" rtlCol="0">
            <a:spAutoFit/>
          </a:bodyPr>
          <a:lstStyle/>
          <a:p>
            <a:r>
              <a:rPr lang="en-IE" sz="2400" b="1" dirty="0"/>
              <a:t>Current planned deliverables</a:t>
            </a:r>
          </a:p>
          <a:p>
            <a:pPr marL="342900" indent="-342900">
              <a:buFont typeface="Arial" panose="020B0604020202020204" pitchFamily="34" charset="0"/>
              <a:buChar char="•"/>
            </a:pPr>
            <a:r>
              <a:rPr lang="en-IE" sz="2000" dirty="0"/>
              <a:t>Catalogued repository of educational material</a:t>
            </a:r>
          </a:p>
          <a:p>
            <a:pPr marL="800100" lvl="1" indent="-342900">
              <a:buFont typeface="Arial" panose="020B0604020202020204" pitchFamily="34" charset="0"/>
              <a:buChar char="•"/>
            </a:pPr>
            <a:r>
              <a:rPr lang="en-IE" sz="2000" dirty="0"/>
              <a:t>Papers, Presentations, Case Studies, Videos, Books, ….</a:t>
            </a:r>
            <a:endParaRPr lang="en-IE" sz="2400" b="1" dirty="0"/>
          </a:p>
        </p:txBody>
      </p:sp>
      <p:sp>
        <p:nvSpPr>
          <p:cNvPr id="10" name="TextBox 9">
            <a:extLst>
              <a:ext uri="{FF2B5EF4-FFF2-40B4-BE49-F238E27FC236}">
                <a16:creationId xmlns:a16="http://schemas.microsoft.com/office/drawing/2014/main" id="{BA74CFDC-12A9-4861-9311-07A130BE9773}"/>
              </a:ext>
            </a:extLst>
          </p:cNvPr>
          <p:cNvSpPr txBox="1"/>
          <p:nvPr/>
        </p:nvSpPr>
        <p:spPr>
          <a:xfrm>
            <a:off x="406919" y="2338088"/>
            <a:ext cx="11028867" cy="707886"/>
          </a:xfrm>
          <a:prstGeom prst="rect">
            <a:avLst/>
          </a:prstGeom>
          <a:noFill/>
        </p:spPr>
        <p:txBody>
          <a:bodyPr wrap="square" rtlCol="0">
            <a:spAutoFit/>
          </a:bodyPr>
          <a:lstStyle/>
          <a:p>
            <a:pPr marL="342900" indent="-342900">
              <a:buFont typeface="Arial" panose="020B0604020202020204" pitchFamily="34" charset="0"/>
              <a:buChar char="•"/>
            </a:pPr>
            <a:r>
              <a:rPr lang="en-IE" sz="2000" dirty="0"/>
              <a:t>Competency matrix</a:t>
            </a:r>
          </a:p>
          <a:p>
            <a:pPr marL="800100" lvl="1" indent="-342900">
              <a:buFont typeface="Arial" panose="020B0604020202020204" pitchFamily="34" charset="0"/>
              <a:buChar char="•"/>
            </a:pPr>
            <a:r>
              <a:rPr lang="en-IE" sz="2000" i="1" dirty="0"/>
              <a:t>Policy Makers, Industry, Public Administrations, Academia, Societal Stakeholders, ….</a:t>
            </a:r>
            <a:endParaRPr lang="en-IE" sz="2400" b="1" dirty="0"/>
          </a:p>
        </p:txBody>
      </p:sp>
      <p:grpSp>
        <p:nvGrpSpPr>
          <p:cNvPr id="13" name="Group 12">
            <a:extLst>
              <a:ext uri="{FF2B5EF4-FFF2-40B4-BE49-F238E27FC236}">
                <a16:creationId xmlns:a16="http://schemas.microsoft.com/office/drawing/2014/main" id="{AC361712-E067-4DF7-811C-5FBBDEF989D4}"/>
              </a:ext>
            </a:extLst>
          </p:cNvPr>
          <p:cNvGrpSpPr/>
          <p:nvPr/>
        </p:nvGrpSpPr>
        <p:grpSpPr>
          <a:xfrm>
            <a:off x="406920" y="3579569"/>
            <a:ext cx="11028867" cy="2717730"/>
            <a:chOff x="871836" y="3326182"/>
            <a:chExt cx="11028867" cy="2717730"/>
          </a:xfrm>
        </p:grpSpPr>
        <p:pic>
          <p:nvPicPr>
            <p:cNvPr id="9" name="Picture 8" descr="A picture containing arrow&#10;&#10;Description automatically generated">
              <a:extLst>
                <a:ext uri="{FF2B5EF4-FFF2-40B4-BE49-F238E27FC236}">
                  <a16:creationId xmlns:a16="http://schemas.microsoft.com/office/drawing/2014/main" id="{23938EDC-9224-4469-B05B-C50482DFD162}"/>
                </a:ext>
              </a:extLst>
            </p:cNvPr>
            <p:cNvPicPr>
              <a:picLocks noChangeAspect="1"/>
            </p:cNvPicPr>
            <p:nvPr/>
          </p:nvPicPr>
          <p:blipFill>
            <a:blip r:embed="rId3"/>
            <a:stretch>
              <a:fillRect/>
            </a:stretch>
          </p:blipFill>
          <p:spPr>
            <a:xfrm>
              <a:off x="4039525" y="4519912"/>
              <a:ext cx="3143250" cy="1524000"/>
            </a:xfrm>
            <a:prstGeom prst="rect">
              <a:avLst/>
            </a:prstGeom>
          </p:spPr>
        </p:pic>
        <p:sp>
          <p:nvSpPr>
            <p:cNvPr id="11" name="TextBox 10">
              <a:extLst>
                <a:ext uri="{FF2B5EF4-FFF2-40B4-BE49-F238E27FC236}">
                  <a16:creationId xmlns:a16="http://schemas.microsoft.com/office/drawing/2014/main" id="{67A8EE73-4129-4CCD-B44E-C6348D99189A}"/>
                </a:ext>
              </a:extLst>
            </p:cNvPr>
            <p:cNvSpPr txBox="1"/>
            <p:nvPr/>
          </p:nvSpPr>
          <p:spPr>
            <a:xfrm>
              <a:off x="871836" y="3326182"/>
              <a:ext cx="11028867" cy="400110"/>
            </a:xfrm>
            <a:prstGeom prst="rect">
              <a:avLst/>
            </a:prstGeom>
            <a:noFill/>
          </p:spPr>
          <p:txBody>
            <a:bodyPr wrap="square" rtlCol="0">
              <a:spAutoFit/>
            </a:bodyPr>
            <a:lstStyle/>
            <a:p>
              <a:pPr marL="342900" indent="-342900">
                <a:buFont typeface="Arial" panose="020B0604020202020204" pitchFamily="34" charset="0"/>
                <a:buChar char="•"/>
              </a:pPr>
              <a:r>
                <a:rPr lang="en-IE" sz="2000" dirty="0"/>
                <a:t>Certifications/badges??</a:t>
              </a:r>
              <a:endParaRPr lang="en-IE" sz="2400" b="1" dirty="0"/>
            </a:p>
          </p:txBody>
        </p:sp>
      </p:grpSp>
      <p:sp>
        <p:nvSpPr>
          <p:cNvPr id="12" name="TextBox 11">
            <a:extLst>
              <a:ext uri="{FF2B5EF4-FFF2-40B4-BE49-F238E27FC236}">
                <a16:creationId xmlns:a16="http://schemas.microsoft.com/office/drawing/2014/main" id="{A5654FBE-9EFF-40C6-8667-5FF502E2D868}"/>
              </a:ext>
            </a:extLst>
          </p:cNvPr>
          <p:cNvSpPr txBox="1"/>
          <p:nvPr/>
        </p:nvSpPr>
        <p:spPr>
          <a:xfrm>
            <a:off x="406918" y="3065298"/>
            <a:ext cx="11028867" cy="400110"/>
          </a:xfrm>
          <a:prstGeom prst="rect">
            <a:avLst/>
          </a:prstGeom>
          <a:noFill/>
        </p:spPr>
        <p:txBody>
          <a:bodyPr wrap="square" rtlCol="0">
            <a:spAutoFit/>
          </a:bodyPr>
          <a:lstStyle/>
          <a:p>
            <a:pPr marL="342900" indent="-342900">
              <a:buFont typeface="Arial" panose="020B0604020202020204" pitchFamily="34" charset="0"/>
              <a:buChar char="•"/>
            </a:pPr>
            <a:r>
              <a:rPr lang="en-IE" sz="2000" dirty="0"/>
              <a:t>Education pathways</a:t>
            </a:r>
          </a:p>
        </p:txBody>
      </p:sp>
    </p:spTree>
    <p:extLst>
      <p:ext uri="{BB962C8B-B14F-4D97-AF65-F5344CB8AC3E}">
        <p14:creationId xmlns:p14="http://schemas.microsoft.com/office/powerpoint/2010/main" val="312678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25BD8-2B5C-40A9-9A27-EC9790B1C4C9}"/>
              </a:ext>
            </a:extLst>
          </p:cNvPr>
          <p:cNvSpPr>
            <a:spLocks noGrp="1"/>
          </p:cNvSpPr>
          <p:nvPr>
            <p:ph type="dt" sz="half" idx="10"/>
          </p:nvPr>
        </p:nvSpPr>
        <p:spPr/>
        <p:txBody>
          <a:bodyPr/>
          <a:lstStyle/>
          <a:p>
            <a:fld id="{143D9A8C-9EBF-DB49-9B9D-05E37584E40B}" type="datetime1">
              <a:rPr lang="it-IT" smtClean="0"/>
              <a:t>05/07/2021</a:t>
            </a:fld>
            <a:endParaRPr lang="it-IT"/>
          </a:p>
        </p:txBody>
      </p:sp>
      <p:sp>
        <p:nvSpPr>
          <p:cNvPr id="3" name="Slide Number Placeholder 2">
            <a:extLst>
              <a:ext uri="{FF2B5EF4-FFF2-40B4-BE49-F238E27FC236}">
                <a16:creationId xmlns:a16="http://schemas.microsoft.com/office/drawing/2014/main" id="{02A936C6-83E4-4E1C-A886-9ACCBBD609F1}"/>
              </a:ext>
            </a:extLst>
          </p:cNvPr>
          <p:cNvSpPr>
            <a:spLocks noGrp="1"/>
          </p:cNvSpPr>
          <p:nvPr>
            <p:ph type="sldNum" sz="quarter" idx="12"/>
          </p:nvPr>
        </p:nvSpPr>
        <p:spPr/>
        <p:txBody>
          <a:bodyPr/>
          <a:lstStyle/>
          <a:p>
            <a:fld id="{345175DA-277F-B548-B500-1BF71FE23091}" type="slidenum">
              <a:rPr lang="it-IT" smtClean="0"/>
              <a:t>8</a:t>
            </a:fld>
            <a:endParaRPr lang="it-IT"/>
          </a:p>
        </p:txBody>
      </p:sp>
      <p:sp>
        <p:nvSpPr>
          <p:cNvPr id="4" name="Title 3">
            <a:extLst>
              <a:ext uri="{FF2B5EF4-FFF2-40B4-BE49-F238E27FC236}">
                <a16:creationId xmlns:a16="http://schemas.microsoft.com/office/drawing/2014/main" id="{2BFAD409-3D1E-4BEC-967C-D9C8A1BE60F7}"/>
              </a:ext>
            </a:extLst>
          </p:cNvPr>
          <p:cNvSpPr>
            <a:spLocks noGrp="1"/>
          </p:cNvSpPr>
          <p:nvPr>
            <p:ph type="title"/>
          </p:nvPr>
        </p:nvSpPr>
        <p:spPr/>
        <p:txBody>
          <a:bodyPr/>
          <a:lstStyle/>
          <a:p>
            <a:r>
              <a:rPr lang="it-IT" dirty="0"/>
              <a:t>TWG Academy makeup</a:t>
            </a:r>
          </a:p>
        </p:txBody>
      </p:sp>
      <p:pic>
        <p:nvPicPr>
          <p:cNvPr id="12" name="Picture 11" descr="Logo&#10;&#10;Description automatically generated">
            <a:extLst>
              <a:ext uri="{FF2B5EF4-FFF2-40B4-BE49-F238E27FC236}">
                <a16:creationId xmlns:a16="http://schemas.microsoft.com/office/drawing/2014/main" id="{121D7F0D-86A0-4031-9868-3AB594C4B998}"/>
              </a:ext>
            </a:extLst>
          </p:cNvPr>
          <p:cNvPicPr>
            <a:picLocks noChangeAspect="1"/>
          </p:cNvPicPr>
          <p:nvPr/>
        </p:nvPicPr>
        <p:blipFill>
          <a:blip r:embed="rId3"/>
          <a:stretch>
            <a:fillRect/>
          </a:stretch>
        </p:blipFill>
        <p:spPr>
          <a:xfrm>
            <a:off x="420546" y="1520314"/>
            <a:ext cx="1917539" cy="355793"/>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26B4AB4E-FEB7-456A-9ED5-A05E8E1D20D6}"/>
              </a:ext>
            </a:extLst>
          </p:cNvPr>
          <p:cNvPicPr>
            <a:picLocks noChangeAspect="1"/>
          </p:cNvPicPr>
          <p:nvPr/>
        </p:nvPicPr>
        <p:blipFill>
          <a:blip r:embed="rId4"/>
          <a:stretch>
            <a:fillRect/>
          </a:stretch>
        </p:blipFill>
        <p:spPr>
          <a:xfrm>
            <a:off x="765968" y="2619267"/>
            <a:ext cx="943337" cy="943337"/>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id="{6E9A84BC-6DAA-4AF4-90CE-3952EC3DB7D7}"/>
              </a:ext>
            </a:extLst>
          </p:cNvPr>
          <p:cNvPicPr>
            <a:picLocks noChangeAspect="1"/>
          </p:cNvPicPr>
          <p:nvPr/>
        </p:nvPicPr>
        <p:blipFill>
          <a:blip r:embed="rId5"/>
          <a:stretch>
            <a:fillRect/>
          </a:stretch>
        </p:blipFill>
        <p:spPr>
          <a:xfrm>
            <a:off x="4466891" y="2908351"/>
            <a:ext cx="1134882" cy="1088616"/>
          </a:xfrm>
          <a:prstGeom prst="rect">
            <a:avLst/>
          </a:prstGeom>
        </p:spPr>
      </p:pic>
      <p:pic>
        <p:nvPicPr>
          <p:cNvPr id="22" name="Picture 21" descr="Logo&#10;&#10;Description automatically generated">
            <a:extLst>
              <a:ext uri="{FF2B5EF4-FFF2-40B4-BE49-F238E27FC236}">
                <a16:creationId xmlns:a16="http://schemas.microsoft.com/office/drawing/2014/main" id="{24488C67-0B5D-4E45-ABF2-3E3B9B4ED480}"/>
              </a:ext>
            </a:extLst>
          </p:cNvPr>
          <p:cNvPicPr>
            <a:picLocks noChangeAspect="1"/>
          </p:cNvPicPr>
          <p:nvPr/>
        </p:nvPicPr>
        <p:blipFill>
          <a:blip r:embed="rId6"/>
          <a:stretch>
            <a:fillRect/>
          </a:stretch>
        </p:blipFill>
        <p:spPr>
          <a:xfrm>
            <a:off x="5924982" y="4738797"/>
            <a:ext cx="1603387" cy="1097375"/>
          </a:xfrm>
          <a:prstGeom prst="rect">
            <a:avLst/>
          </a:prstGeom>
        </p:spPr>
      </p:pic>
      <p:pic>
        <p:nvPicPr>
          <p:cNvPr id="24" name="Picture 23">
            <a:extLst>
              <a:ext uri="{FF2B5EF4-FFF2-40B4-BE49-F238E27FC236}">
                <a16:creationId xmlns:a16="http://schemas.microsoft.com/office/drawing/2014/main" id="{896FA923-0207-42D6-9D40-F97AFB538023}"/>
              </a:ext>
            </a:extLst>
          </p:cNvPr>
          <p:cNvPicPr>
            <a:picLocks noChangeAspect="1"/>
          </p:cNvPicPr>
          <p:nvPr/>
        </p:nvPicPr>
        <p:blipFill>
          <a:blip r:embed="rId7"/>
          <a:stretch>
            <a:fillRect/>
          </a:stretch>
        </p:blipFill>
        <p:spPr>
          <a:xfrm>
            <a:off x="2721487" y="5039602"/>
            <a:ext cx="2592729" cy="596168"/>
          </a:xfrm>
          <a:prstGeom prst="rect">
            <a:avLst/>
          </a:prstGeom>
        </p:spPr>
      </p:pic>
      <p:pic>
        <p:nvPicPr>
          <p:cNvPr id="26" name="Picture 25" descr="Icon&#10;&#10;Description automatically generated">
            <a:extLst>
              <a:ext uri="{FF2B5EF4-FFF2-40B4-BE49-F238E27FC236}">
                <a16:creationId xmlns:a16="http://schemas.microsoft.com/office/drawing/2014/main" id="{88A2033B-631B-4D74-B428-14F552AE36B8}"/>
              </a:ext>
            </a:extLst>
          </p:cNvPr>
          <p:cNvPicPr>
            <a:picLocks noChangeAspect="1"/>
          </p:cNvPicPr>
          <p:nvPr/>
        </p:nvPicPr>
        <p:blipFill>
          <a:blip r:embed="rId8"/>
          <a:stretch>
            <a:fillRect/>
          </a:stretch>
        </p:blipFill>
        <p:spPr>
          <a:xfrm>
            <a:off x="2338085" y="2951780"/>
            <a:ext cx="1334763" cy="1221648"/>
          </a:xfrm>
          <a:prstGeom prst="rect">
            <a:avLst/>
          </a:prstGeom>
        </p:spPr>
      </p:pic>
      <p:pic>
        <p:nvPicPr>
          <p:cNvPr id="28" name="Picture 27" descr="Logo&#10;&#10;Description automatically generated">
            <a:extLst>
              <a:ext uri="{FF2B5EF4-FFF2-40B4-BE49-F238E27FC236}">
                <a16:creationId xmlns:a16="http://schemas.microsoft.com/office/drawing/2014/main" id="{0267D846-546B-4295-B818-376049BBAEBE}"/>
              </a:ext>
            </a:extLst>
          </p:cNvPr>
          <p:cNvPicPr>
            <a:picLocks noChangeAspect="1"/>
          </p:cNvPicPr>
          <p:nvPr/>
        </p:nvPicPr>
        <p:blipFill>
          <a:blip r:embed="rId9"/>
          <a:stretch>
            <a:fillRect/>
          </a:stretch>
        </p:blipFill>
        <p:spPr>
          <a:xfrm>
            <a:off x="3270795" y="1366919"/>
            <a:ext cx="1494115" cy="1494115"/>
          </a:xfrm>
          <a:prstGeom prst="rect">
            <a:avLst/>
          </a:prstGeom>
        </p:spPr>
      </p:pic>
      <p:pic>
        <p:nvPicPr>
          <p:cNvPr id="30" name="Picture 29">
            <a:extLst>
              <a:ext uri="{FF2B5EF4-FFF2-40B4-BE49-F238E27FC236}">
                <a16:creationId xmlns:a16="http://schemas.microsoft.com/office/drawing/2014/main" id="{628666C8-FE25-4A78-B6B2-97B62D069F58}"/>
              </a:ext>
            </a:extLst>
          </p:cNvPr>
          <p:cNvPicPr>
            <a:picLocks noChangeAspect="1"/>
          </p:cNvPicPr>
          <p:nvPr/>
        </p:nvPicPr>
        <p:blipFill>
          <a:blip r:embed="rId10"/>
          <a:stretch>
            <a:fillRect/>
          </a:stretch>
        </p:blipFill>
        <p:spPr>
          <a:xfrm>
            <a:off x="5697620" y="1185292"/>
            <a:ext cx="1619476" cy="762106"/>
          </a:xfrm>
          <a:prstGeom prst="rect">
            <a:avLst/>
          </a:prstGeom>
        </p:spPr>
      </p:pic>
      <p:pic>
        <p:nvPicPr>
          <p:cNvPr id="32" name="Picture 31" descr="A picture containing logo&#10;&#10;Description automatically generated">
            <a:extLst>
              <a:ext uri="{FF2B5EF4-FFF2-40B4-BE49-F238E27FC236}">
                <a16:creationId xmlns:a16="http://schemas.microsoft.com/office/drawing/2014/main" id="{88EBA25D-5E0A-4772-80FA-30118EFF3A3B}"/>
              </a:ext>
            </a:extLst>
          </p:cNvPr>
          <p:cNvPicPr>
            <a:picLocks noChangeAspect="1"/>
          </p:cNvPicPr>
          <p:nvPr/>
        </p:nvPicPr>
        <p:blipFill>
          <a:blip r:embed="rId11"/>
          <a:stretch>
            <a:fillRect/>
          </a:stretch>
        </p:blipFill>
        <p:spPr>
          <a:xfrm>
            <a:off x="461057" y="4701003"/>
            <a:ext cx="1836516" cy="1273366"/>
          </a:xfrm>
          <a:prstGeom prst="rect">
            <a:avLst/>
          </a:prstGeom>
        </p:spPr>
      </p:pic>
      <p:pic>
        <p:nvPicPr>
          <p:cNvPr id="34" name="Picture 33" descr="Shape&#10;&#10;Description automatically generated">
            <a:extLst>
              <a:ext uri="{FF2B5EF4-FFF2-40B4-BE49-F238E27FC236}">
                <a16:creationId xmlns:a16="http://schemas.microsoft.com/office/drawing/2014/main" id="{5CAF89F3-A756-419A-AB85-111285093548}"/>
              </a:ext>
            </a:extLst>
          </p:cNvPr>
          <p:cNvPicPr>
            <a:picLocks noChangeAspect="1"/>
          </p:cNvPicPr>
          <p:nvPr/>
        </p:nvPicPr>
        <p:blipFill>
          <a:blip r:embed="rId12"/>
          <a:stretch>
            <a:fillRect/>
          </a:stretch>
        </p:blipFill>
        <p:spPr>
          <a:xfrm>
            <a:off x="5940021" y="2444727"/>
            <a:ext cx="2419338" cy="1292415"/>
          </a:xfrm>
          <a:prstGeom prst="rect">
            <a:avLst/>
          </a:prstGeom>
        </p:spPr>
      </p:pic>
      <p:pic>
        <p:nvPicPr>
          <p:cNvPr id="36" name="Picture 35" descr="Logo, company name&#10;&#10;Description automatically generated">
            <a:extLst>
              <a:ext uri="{FF2B5EF4-FFF2-40B4-BE49-F238E27FC236}">
                <a16:creationId xmlns:a16="http://schemas.microsoft.com/office/drawing/2014/main" id="{528C6355-7E8B-434A-93FD-71CE81963C6A}"/>
              </a:ext>
            </a:extLst>
          </p:cNvPr>
          <p:cNvPicPr>
            <a:picLocks noChangeAspect="1"/>
          </p:cNvPicPr>
          <p:nvPr/>
        </p:nvPicPr>
        <p:blipFill>
          <a:blip r:embed="rId13"/>
          <a:stretch>
            <a:fillRect/>
          </a:stretch>
        </p:blipFill>
        <p:spPr>
          <a:xfrm>
            <a:off x="8736933" y="1401261"/>
            <a:ext cx="3314700" cy="628650"/>
          </a:xfrm>
          <a:prstGeom prst="rect">
            <a:avLst/>
          </a:prstGeom>
        </p:spPr>
      </p:pic>
      <p:pic>
        <p:nvPicPr>
          <p:cNvPr id="38" name="Picture 37" descr="Text&#10;&#10;Description automatically generated">
            <a:extLst>
              <a:ext uri="{FF2B5EF4-FFF2-40B4-BE49-F238E27FC236}">
                <a16:creationId xmlns:a16="http://schemas.microsoft.com/office/drawing/2014/main" id="{CC2AB981-5217-47A6-98EE-D4B70320745A}"/>
              </a:ext>
            </a:extLst>
          </p:cNvPr>
          <p:cNvPicPr>
            <a:picLocks noChangeAspect="1"/>
          </p:cNvPicPr>
          <p:nvPr/>
        </p:nvPicPr>
        <p:blipFill>
          <a:blip r:embed="rId14"/>
          <a:stretch>
            <a:fillRect/>
          </a:stretch>
        </p:blipFill>
        <p:spPr>
          <a:xfrm>
            <a:off x="9534470" y="2730378"/>
            <a:ext cx="1516284" cy="730269"/>
          </a:xfrm>
          <a:prstGeom prst="rect">
            <a:avLst/>
          </a:prstGeom>
        </p:spPr>
      </p:pic>
      <p:pic>
        <p:nvPicPr>
          <p:cNvPr id="40" name="Picture 39" descr="Logo, icon&#10;&#10;Description automatically generated">
            <a:extLst>
              <a:ext uri="{FF2B5EF4-FFF2-40B4-BE49-F238E27FC236}">
                <a16:creationId xmlns:a16="http://schemas.microsoft.com/office/drawing/2014/main" id="{5FF016F2-192F-460D-86C6-5D840C29E22E}"/>
              </a:ext>
            </a:extLst>
          </p:cNvPr>
          <p:cNvPicPr>
            <a:picLocks noChangeAspect="1"/>
          </p:cNvPicPr>
          <p:nvPr/>
        </p:nvPicPr>
        <p:blipFill>
          <a:blip r:embed="rId15"/>
          <a:stretch>
            <a:fillRect/>
          </a:stretch>
        </p:blipFill>
        <p:spPr>
          <a:xfrm>
            <a:off x="9289768" y="4044677"/>
            <a:ext cx="1917539" cy="1566825"/>
          </a:xfrm>
          <a:prstGeom prst="rect">
            <a:avLst/>
          </a:prstGeom>
        </p:spPr>
      </p:pic>
      <p:cxnSp>
        <p:nvCxnSpPr>
          <p:cNvPr id="42" name="Straight Connector 41">
            <a:extLst>
              <a:ext uri="{FF2B5EF4-FFF2-40B4-BE49-F238E27FC236}">
                <a16:creationId xmlns:a16="http://schemas.microsoft.com/office/drawing/2014/main" id="{3CD36CD0-95E2-45AE-A749-7392BD1E87F0}"/>
              </a:ext>
            </a:extLst>
          </p:cNvPr>
          <p:cNvCxnSpPr/>
          <p:nvPr/>
        </p:nvCxnSpPr>
        <p:spPr>
          <a:xfrm>
            <a:off x="8344841" y="1520314"/>
            <a:ext cx="0" cy="466056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19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25BD8-2B5C-40A9-9A27-EC9790B1C4C9}"/>
              </a:ext>
            </a:extLst>
          </p:cNvPr>
          <p:cNvSpPr>
            <a:spLocks noGrp="1"/>
          </p:cNvSpPr>
          <p:nvPr>
            <p:ph type="dt" sz="half" idx="10"/>
          </p:nvPr>
        </p:nvSpPr>
        <p:spPr/>
        <p:txBody>
          <a:bodyPr/>
          <a:lstStyle/>
          <a:p>
            <a:fld id="{143D9A8C-9EBF-DB49-9B9D-05E37584E40B}" type="datetime1">
              <a:rPr lang="it-IT" smtClean="0"/>
              <a:t>05/07/2021</a:t>
            </a:fld>
            <a:endParaRPr lang="it-IT"/>
          </a:p>
        </p:txBody>
      </p:sp>
      <p:sp>
        <p:nvSpPr>
          <p:cNvPr id="3" name="Slide Number Placeholder 2">
            <a:extLst>
              <a:ext uri="{FF2B5EF4-FFF2-40B4-BE49-F238E27FC236}">
                <a16:creationId xmlns:a16="http://schemas.microsoft.com/office/drawing/2014/main" id="{02A936C6-83E4-4E1C-A886-9ACCBBD609F1}"/>
              </a:ext>
            </a:extLst>
          </p:cNvPr>
          <p:cNvSpPr>
            <a:spLocks noGrp="1"/>
          </p:cNvSpPr>
          <p:nvPr>
            <p:ph type="sldNum" sz="quarter" idx="12"/>
          </p:nvPr>
        </p:nvSpPr>
        <p:spPr/>
        <p:txBody>
          <a:bodyPr/>
          <a:lstStyle/>
          <a:p>
            <a:fld id="{345175DA-277F-B548-B500-1BF71FE23091}" type="slidenum">
              <a:rPr lang="it-IT" smtClean="0"/>
              <a:t>9</a:t>
            </a:fld>
            <a:endParaRPr lang="it-IT"/>
          </a:p>
        </p:txBody>
      </p:sp>
      <p:sp>
        <p:nvSpPr>
          <p:cNvPr id="4" name="Title 3">
            <a:extLst>
              <a:ext uri="{FF2B5EF4-FFF2-40B4-BE49-F238E27FC236}">
                <a16:creationId xmlns:a16="http://schemas.microsoft.com/office/drawing/2014/main" id="{2BFAD409-3D1E-4BEC-967C-D9C8A1BE60F7}"/>
              </a:ext>
            </a:extLst>
          </p:cNvPr>
          <p:cNvSpPr>
            <a:spLocks noGrp="1"/>
          </p:cNvSpPr>
          <p:nvPr>
            <p:ph type="title"/>
          </p:nvPr>
        </p:nvSpPr>
        <p:spPr/>
        <p:txBody>
          <a:bodyPr/>
          <a:lstStyle/>
          <a:p>
            <a:r>
              <a:rPr lang="it-IT" dirty="0"/>
              <a:t>Today’s speakers</a:t>
            </a:r>
          </a:p>
        </p:txBody>
      </p:sp>
      <p:grpSp>
        <p:nvGrpSpPr>
          <p:cNvPr id="6" name="Group 5">
            <a:extLst>
              <a:ext uri="{FF2B5EF4-FFF2-40B4-BE49-F238E27FC236}">
                <a16:creationId xmlns:a16="http://schemas.microsoft.com/office/drawing/2014/main" id="{728801D9-A3DC-4FBB-A4CD-5176E9D18F75}"/>
              </a:ext>
            </a:extLst>
          </p:cNvPr>
          <p:cNvGrpSpPr/>
          <p:nvPr/>
        </p:nvGrpSpPr>
        <p:grpSpPr>
          <a:xfrm>
            <a:off x="873766" y="2160541"/>
            <a:ext cx="3410425" cy="2834488"/>
            <a:chOff x="873766" y="2160541"/>
            <a:chExt cx="3410425" cy="2834488"/>
          </a:xfrm>
        </p:grpSpPr>
        <p:sp>
          <p:nvSpPr>
            <p:cNvPr id="5" name="TextBox 4">
              <a:extLst>
                <a:ext uri="{FF2B5EF4-FFF2-40B4-BE49-F238E27FC236}">
                  <a16:creationId xmlns:a16="http://schemas.microsoft.com/office/drawing/2014/main" id="{BB12F556-CD7D-4056-AD3E-99196D843EE9}"/>
                </a:ext>
              </a:extLst>
            </p:cNvPr>
            <p:cNvSpPr txBox="1"/>
            <p:nvPr/>
          </p:nvSpPr>
          <p:spPr>
            <a:xfrm>
              <a:off x="873766" y="3733145"/>
              <a:ext cx="3410425" cy="1261884"/>
            </a:xfrm>
            <a:prstGeom prst="rect">
              <a:avLst/>
            </a:prstGeom>
            <a:noFill/>
          </p:spPr>
          <p:txBody>
            <a:bodyPr wrap="square" rtlCol="0">
              <a:spAutoFit/>
            </a:bodyPr>
            <a:lstStyle/>
            <a:p>
              <a:pPr algn="ctr"/>
              <a:r>
                <a:rPr lang="en-IE" sz="2400" dirty="0"/>
                <a:t>Thomas Reibe</a:t>
              </a:r>
            </a:p>
            <a:p>
              <a:pPr algn="ctr"/>
              <a:r>
                <a:rPr lang="en-IE" sz="1600" dirty="0"/>
                <a:t>EC DG CNECT</a:t>
              </a:r>
            </a:p>
            <a:p>
              <a:pPr algn="ctr"/>
              <a:r>
                <a:rPr lang="en-IE" b="1" dirty="0"/>
                <a:t>Senior Expert &amp; StandICT.eu Project Officer</a:t>
              </a:r>
            </a:p>
          </p:txBody>
        </p:sp>
        <p:pic>
          <p:nvPicPr>
            <p:cNvPr id="8" name="Picture 7">
              <a:extLst>
                <a:ext uri="{FF2B5EF4-FFF2-40B4-BE49-F238E27FC236}">
                  <a16:creationId xmlns:a16="http://schemas.microsoft.com/office/drawing/2014/main" id="{E1B3C6E9-C648-48F8-A0AE-90B4CE613BDE}"/>
                </a:ext>
              </a:extLst>
            </p:cNvPr>
            <p:cNvPicPr>
              <a:picLocks noChangeAspect="1"/>
            </p:cNvPicPr>
            <p:nvPr/>
          </p:nvPicPr>
          <p:blipFill>
            <a:blip r:embed="rId3"/>
            <a:stretch>
              <a:fillRect/>
            </a:stretch>
          </p:blipFill>
          <p:spPr>
            <a:xfrm>
              <a:off x="1865743" y="2160541"/>
              <a:ext cx="1426469" cy="1433692"/>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1" name="Group 10">
            <a:extLst>
              <a:ext uri="{FF2B5EF4-FFF2-40B4-BE49-F238E27FC236}">
                <a16:creationId xmlns:a16="http://schemas.microsoft.com/office/drawing/2014/main" id="{C2CE3BEA-45EC-423A-A1B6-0557EF944C62}"/>
              </a:ext>
            </a:extLst>
          </p:cNvPr>
          <p:cNvGrpSpPr/>
          <p:nvPr/>
        </p:nvGrpSpPr>
        <p:grpSpPr>
          <a:xfrm>
            <a:off x="8227549" y="2160541"/>
            <a:ext cx="3410425" cy="2844687"/>
            <a:chOff x="8227549" y="2160541"/>
            <a:chExt cx="3410425" cy="2844687"/>
          </a:xfrm>
        </p:grpSpPr>
        <p:sp>
          <p:nvSpPr>
            <p:cNvPr id="10" name="TextBox 9">
              <a:extLst>
                <a:ext uri="{FF2B5EF4-FFF2-40B4-BE49-F238E27FC236}">
                  <a16:creationId xmlns:a16="http://schemas.microsoft.com/office/drawing/2014/main" id="{F55A23E6-4744-4870-BB5D-57414D2C2EBC}"/>
                </a:ext>
              </a:extLst>
            </p:cNvPr>
            <p:cNvSpPr txBox="1"/>
            <p:nvPr/>
          </p:nvSpPr>
          <p:spPr>
            <a:xfrm>
              <a:off x="8227549" y="3743344"/>
              <a:ext cx="3410425" cy="1261884"/>
            </a:xfrm>
            <a:prstGeom prst="rect">
              <a:avLst/>
            </a:prstGeom>
            <a:noFill/>
          </p:spPr>
          <p:txBody>
            <a:bodyPr wrap="square" rtlCol="0">
              <a:spAutoFit/>
            </a:bodyPr>
            <a:lstStyle/>
            <a:p>
              <a:pPr algn="ctr"/>
              <a:r>
                <a:rPr lang="en-IE" sz="2400" dirty="0"/>
                <a:t>Ivana Mijatovic, PhD</a:t>
              </a:r>
            </a:p>
            <a:p>
              <a:pPr algn="ctr"/>
              <a:r>
                <a:rPr lang="en-IE" sz="1600" dirty="0"/>
                <a:t>University of Belgrade</a:t>
              </a:r>
            </a:p>
            <a:p>
              <a:pPr algn="ctr"/>
              <a:r>
                <a:rPr lang="en-IE" b="1" dirty="0"/>
                <a:t>Full Professor, Faculty of Organizational Sciences</a:t>
              </a:r>
            </a:p>
          </p:txBody>
        </p:sp>
        <p:pic>
          <p:nvPicPr>
            <p:cNvPr id="12" name="Picture 11">
              <a:extLst>
                <a:ext uri="{FF2B5EF4-FFF2-40B4-BE49-F238E27FC236}">
                  <a16:creationId xmlns:a16="http://schemas.microsoft.com/office/drawing/2014/main" id="{4C0C87D4-026A-4447-8C65-56DA9A527706}"/>
                </a:ext>
              </a:extLst>
            </p:cNvPr>
            <p:cNvPicPr>
              <a:picLocks noChangeAspect="1"/>
            </p:cNvPicPr>
            <p:nvPr/>
          </p:nvPicPr>
          <p:blipFill>
            <a:blip r:embed="rId4"/>
            <a:stretch>
              <a:fillRect/>
            </a:stretch>
          </p:blipFill>
          <p:spPr>
            <a:xfrm>
              <a:off x="9347369" y="2160541"/>
              <a:ext cx="1424815" cy="1433692"/>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7" name="Group 6">
            <a:extLst>
              <a:ext uri="{FF2B5EF4-FFF2-40B4-BE49-F238E27FC236}">
                <a16:creationId xmlns:a16="http://schemas.microsoft.com/office/drawing/2014/main" id="{89E45960-FA12-4DCD-A51F-4D1A3E5DA3DB}"/>
              </a:ext>
            </a:extLst>
          </p:cNvPr>
          <p:cNvGrpSpPr/>
          <p:nvPr/>
        </p:nvGrpSpPr>
        <p:grpSpPr>
          <a:xfrm>
            <a:off x="4186238" y="2094732"/>
            <a:ext cx="3410425" cy="2897785"/>
            <a:chOff x="4186238" y="2094732"/>
            <a:chExt cx="3410425" cy="2897785"/>
          </a:xfrm>
        </p:grpSpPr>
        <p:sp>
          <p:nvSpPr>
            <p:cNvPr id="9" name="TextBox 8">
              <a:extLst>
                <a:ext uri="{FF2B5EF4-FFF2-40B4-BE49-F238E27FC236}">
                  <a16:creationId xmlns:a16="http://schemas.microsoft.com/office/drawing/2014/main" id="{AEDFD0E7-4B7F-4656-AB84-46C364986893}"/>
                </a:ext>
              </a:extLst>
            </p:cNvPr>
            <p:cNvSpPr txBox="1"/>
            <p:nvPr/>
          </p:nvSpPr>
          <p:spPr>
            <a:xfrm>
              <a:off x="4186238" y="3730633"/>
              <a:ext cx="3410425" cy="1261884"/>
            </a:xfrm>
            <a:prstGeom prst="rect">
              <a:avLst/>
            </a:prstGeom>
            <a:noFill/>
          </p:spPr>
          <p:txBody>
            <a:bodyPr wrap="square" rtlCol="0">
              <a:spAutoFit/>
            </a:bodyPr>
            <a:lstStyle/>
            <a:p>
              <a:pPr algn="ctr"/>
              <a:r>
                <a:rPr lang="en-IE" sz="2400" dirty="0" err="1"/>
                <a:t>Dr.</a:t>
              </a:r>
              <a:r>
                <a:rPr lang="en-IE" sz="2400" dirty="0"/>
                <a:t> Martin Chapman</a:t>
              </a:r>
            </a:p>
            <a:p>
              <a:pPr algn="ctr"/>
              <a:r>
                <a:rPr lang="en-IE" sz="1600" dirty="0"/>
                <a:t>ORACLE</a:t>
              </a:r>
            </a:p>
            <a:p>
              <a:pPr algn="ctr"/>
              <a:r>
                <a:rPr lang="en-IE" b="1" dirty="0"/>
                <a:t>Senior Director, Standards &amp; Compliance Policy</a:t>
              </a:r>
            </a:p>
          </p:txBody>
        </p:sp>
        <p:pic>
          <p:nvPicPr>
            <p:cNvPr id="13" name="Picture 12">
              <a:extLst>
                <a:ext uri="{FF2B5EF4-FFF2-40B4-BE49-F238E27FC236}">
                  <a16:creationId xmlns:a16="http://schemas.microsoft.com/office/drawing/2014/main" id="{EBB7863F-94FF-4779-A5DE-32DB821265DF}"/>
                </a:ext>
              </a:extLst>
            </p:cNvPr>
            <p:cNvPicPr>
              <a:picLocks noChangeAspect="1"/>
            </p:cNvPicPr>
            <p:nvPr/>
          </p:nvPicPr>
          <p:blipFill>
            <a:blip r:embed="rId5"/>
            <a:stretch>
              <a:fillRect/>
            </a:stretch>
          </p:blipFill>
          <p:spPr>
            <a:xfrm>
              <a:off x="5103471" y="2094732"/>
              <a:ext cx="1575958" cy="1565309"/>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1062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 slid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75E2135D-CA33-A046-84B9-7CEAFCE67C1D}" vid="{83E73343-6E48-7740-98D5-5DF6B3994E93}"/>
    </a:ext>
  </a:extLst>
</a:theme>
</file>

<file path=ppt/theme/theme2.xml><?xml version="1.0" encoding="utf-8"?>
<a:theme xmlns:a="http://schemas.openxmlformats.org/drawingml/2006/main" name="StandICT_PPT_template_v03Nov2017_ac">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ICT_PPT_template_v03Nov2017_ac" id="{15B2C079-BACF-4DE5-9FE6-35C0F5DA8B05}" vid="{3E2B87CF-4349-4E6A-85EA-4BB9AD4E63CE}"/>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96DAF76C285D41AF21FDC2126EF0F1" ma:contentTypeVersion="13" ma:contentTypeDescription="Create a new document." ma:contentTypeScope="" ma:versionID="e1c1a70a8309bcada72e1961c1946465">
  <xsd:schema xmlns:xsd="http://www.w3.org/2001/XMLSchema" xmlns:xs="http://www.w3.org/2001/XMLSchema" xmlns:p="http://schemas.microsoft.com/office/2006/metadata/properties" xmlns:ns3="4a232f0e-717e-4244-b481-4b2f4458ebdf" xmlns:ns4="68bfb5c2-01b4-4c9b-bc37-ef7e4e0c5a3b" targetNamespace="http://schemas.microsoft.com/office/2006/metadata/properties" ma:root="true" ma:fieldsID="8cc5da18a146617f6862813291705d4c" ns3:_="" ns4:_="">
    <xsd:import namespace="4a232f0e-717e-4244-b481-4b2f4458ebdf"/>
    <xsd:import namespace="68bfb5c2-01b4-4c9b-bc37-ef7e4e0c5a3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32f0e-717e-4244-b481-4b2f4458eb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bfb5c2-01b4-4c9b-bc37-ef7e4e0c5a3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F52C4-DA63-4482-BE14-F7DC3062A2AA}">
  <ds:schemaRefs>
    <ds:schemaRef ds:uri="http://schemas.microsoft.com/sharepoint/v3/contenttype/forms"/>
  </ds:schemaRefs>
</ds:datastoreItem>
</file>

<file path=customXml/itemProps2.xml><?xml version="1.0" encoding="utf-8"?>
<ds:datastoreItem xmlns:ds="http://schemas.openxmlformats.org/officeDocument/2006/customXml" ds:itemID="{7B99502A-AEFC-4E77-846F-EBD72AB455B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7B84B22-AB05-49BA-945B-1BEE01CC1B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232f0e-717e-4244-b481-4b2f4458ebdf"/>
    <ds:schemaRef ds:uri="68bfb5c2-01b4-4c9b-bc37-ef7e4e0c5a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StandICT2023_PPT_Template_Apr2020</Template>
  <TotalTime>1161</TotalTime>
  <Words>511</Words>
  <Application>Microsoft Office PowerPoint</Application>
  <PresentationFormat>Widescreen</PresentationFormat>
  <Paragraphs>90</Paragraphs>
  <Slides>10</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Source Sans Pro</vt:lpstr>
      <vt:lpstr>Times New Roman</vt:lpstr>
      <vt:lpstr>Master slide</vt:lpstr>
      <vt:lpstr>StandICT_PPT_template_v03Nov2017_ac</vt:lpstr>
      <vt:lpstr>EUOS Standards Academy – Training the Next Generation of ICT Standards Experts</vt:lpstr>
      <vt:lpstr>Today’s agenda</vt:lpstr>
      <vt:lpstr>StandICT.eu &amp; EUOS</vt:lpstr>
      <vt:lpstr>EUOS TWGs</vt:lpstr>
      <vt:lpstr>Academy publications</vt:lpstr>
      <vt:lpstr>TWG Academy: Our remit</vt:lpstr>
      <vt:lpstr>Deliverables</vt:lpstr>
      <vt:lpstr>TWG Academy makeup</vt:lpstr>
      <vt:lpstr>Today’s speakers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osimanti</dc:creator>
  <cp:lastModifiedBy>McAuliffe, Brian</cp:lastModifiedBy>
  <cp:revision>29</cp:revision>
  <dcterms:created xsi:type="dcterms:W3CDTF">2020-05-25T10:20:08Z</dcterms:created>
  <dcterms:modified xsi:type="dcterms:W3CDTF">2021-07-05T19:05:40Z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0x0101007096DAF76C285D41AF21FDC2126EF0F1</vt:lpwstr>
  </property>
</Properties>
</file>