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77" r:id="rId2"/>
    <p:sldId id="280" r:id="rId3"/>
    <p:sldId id="275" r:id="rId4"/>
    <p:sldId id="278" r:id="rId5"/>
    <p:sldId id="276" r:id="rId6"/>
    <p:sldId id="279" r:id="rId7"/>
    <p:sldId id="274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hog19Lk2svD84vnU3MYp+gtYZO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309741-06E1-4B77-AED2-9ADED6A42E8C}" v="1" dt="2023-04-28T13:16:22.513"/>
  </p1510:revLst>
</p1510:revInfo>
</file>

<file path=ppt/tableStyles.xml><?xml version="1.0" encoding="utf-8"?>
<a:tblStyleLst xmlns:a="http://schemas.openxmlformats.org/drawingml/2006/main" def="{41E3085C-7CB7-4182-B2AC-94AB2AD381CC}">
  <a:tblStyle styleId="{41E3085C-7CB7-4182-B2AC-94AB2AD381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customschemas.google.com/relationships/presentationmetadata" Target="metadata"/><Relationship Id="rId5" Type="http://schemas.openxmlformats.org/officeDocument/2006/relationships/slide" Target="slides/slide4.xml"/><Relationship Id="rId2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a Poggiali" userId="b547a1f1-bca7-454f-90ce-c1b0233a747d" providerId="ADAL" clId="{45309741-06E1-4B77-AED2-9ADED6A42E8C}"/>
    <pc:docChg chg="custSel addSld modSld sldOrd">
      <pc:chgData name="Francesca Poggiali" userId="b547a1f1-bca7-454f-90ce-c1b0233a747d" providerId="ADAL" clId="{45309741-06E1-4B77-AED2-9ADED6A42E8C}" dt="2023-04-28T13:46:21.709" v="70" actId="20577"/>
      <pc:docMkLst>
        <pc:docMk/>
      </pc:docMkLst>
      <pc:sldChg chg="modSp mod">
        <pc:chgData name="Francesca Poggiali" userId="b547a1f1-bca7-454f-90ce-c1b0233a747d" providerId="ADAL" clId="{45309741-06E1-4B77-AED2-9ADED6A42E8C}" dt="2023-04-28T13:44:00.091" v="59" actId="20577"/>
        <pc:sldMkLst>
          <pc:docMk/>
          <pc:sldMk cId="2763099346" sldId="277"/>
        </pc:sldMkLst>
        <pc:spChg chg="mod">
          <ac:chgData name="Francesca Poggiali" userId="b547a1f1-bca7-454f-90ce-c1b0233a747d" providerId="ADAL" clId="{45309741-06E1-4B77-AED2-9ADED6A42E8C}" dt="2023-04-28T13:44:00.091" v="59" actId="20577"/>
          <ac:spMkLst>
            <pc:docMk/>
            <pc:sldMk cId="2763099346" sldId="277"/>
            <ac:spMk id="3" creationId="{78D8956A-2F1A-898B-03ED-FC3EDDF8CE06}"/>
          </ac:spMkLst>
        </pc:spChg>
      </pc:sldChg>
      <pc:sldChg chg="modSp mod ord">
        <pc:chgData name="Francesca Poggiali" userId="b547a1f1-bca7-454f-90ce-c1b0233a747d" providerId="ADAL" clId="{45309741-06E1-4B77-AED2-9ADED6A42E8C}" dt="2023-04-28T13:46:00.307" v="61" actId="20577"/>
        <pc:sldMkLst>
          <pc:docMk/>
          <pc:sldMk cId="1558733274" sldId="278"/>
        </pc:sldMkLst>
        <pc:spChg chg="mod">
          <ac:chgData name="Francesca Poggiali" userId="b547a1f1-bca7-454f-90ce-c1b0233a747d" providerId="ADAL" clId="{45309741-06E1-4B77-AED2-9ADED6A42E8C}" dt="2023-04-28T13:46:00.307" v="61" actId="20577"/>
          <ac:spMkLst>
            <pc:docMk/>
            <pc:sldMk cId="1558733274" sldId="278"/>
            <ac:spMk id="2" creationId="{1D4E6941-A982-4FBB-F22F-10E1770E2E52}"/>
          </ac:spMkLst>
        </pc:spChg>
        <pc:picChg chg="mod">
          <ac:chgData name="Francesca Poggiali" userId="b547a1f1-bca7-454f-90ce-c1b0233a747d" providerId="ADAL" clId="{45309741-06E1-4B77-AED2-9ADED6A42E8C}" dt="2023-04-28T13:14:50.308" v="3" actId="14100"/>
          <ac:picMkLst>
            <pc:docMk/>
            <pc:sldMk cId="1558733274" sldId="278"/>
            <ac:picMk id="4" creationId="{8B777F8B-89D8-3F92-FAE3-93E868B0D8E0}"/>
          </ac:picMkLst>
        </pc:picChg>
      </pc:sldChg>
      <pc:sldChg chg="addSp modSp new mod">
        <pc:chgData name="Francesca Poggiali" userId="b547a1f1-bca7-454f-90ce-c1b0233a747d" providerId="ADAL" clId="{45309741-06E1-4B77-AED2-9ADED6A42E8C}" dt="2023-04-28T13:46:21.709" v="70" actId="20577"/>
        <pc:sldMkLst>
          <pc:docMk/>
          <pc:sldMk cId="3641179065" sldId="279"/>
        </pc:sldMkLst>
        <pc:spChg chg="mod">
          <ac:chgData name="Francesca Poggiali" userId="b547a1f1-bca7-454f-90ce-c1b0233a747d" providerId="ADAL" clId="{45309741-06E1-4B77-AED2-9ADED6A42E8C}" dt="2023-04-28T13:46:21.709" v="70" actId="20577"/>
          <ac:spMkLst>
            <pc:docMk/>
            <pc:sldMk cId="3641179065" sldId="279"/>
            <ac:spMk id="2" creationId="{3D4120F2-E1AC-E46C-D91A-71778B606C56}"/>
          </ac:spMkLst>
        </pc:spChg>
        <pc:picChg chg="add mod">
          <ac:chgData name="Francesca Poggiali" userId="b547a1f1-bca7-454f-90ce-c1b0233a747d" providerId="ADAL" clId="{45309741-06E1-4B77-AED2-9ADED6A42E8C}" dt="2023-04-28T13:21:15.939" v="31" actId="14100"/>
          <ac:picMkLst>
            <pc:docMk/>
            <pc:sldMk cId="3641179065" sldId="279"/>
            <ac:picMk id="4" creationId="{2BBB9BA5-A10B-C32A-7E15-4556710299CF}"/>
          </ac:picMkLst>
        </pc:picChg>
      </pc:sldChg>
      <pc:sldChg chg="addSp modSp new mod ord">
        <pc:chgData name="Francesca Poggiali" userId="b547a1f1-bca7-454f-90ce-c1b0233a747d" providerId="ADAL" clId="{45309741-06E1-4B77-AED2-9ADED6A42E8C}" dt="2023-04-28T13:44:09.498" v="60" actId="14100"/>
        <pc:sldMkLst>
          <pc:docMk/>
          <pc:sldMk cId="1340929479" sldId="280"/>
        </pc:sldMkLst>
        <pc:spChg chg="mod">
          <ac:chgData name="Francesca Poggiali" userId="b547a1f1-bca7-454f-90ce-c1b0233a747d" providerId="ADAL" clId="{45309741-06E1-4B77-AED2-9ADED6A42E8C}" dt="2023-04-28T13:42:24.737" v="42" actId="20577"/>
          <ac:spMkLst>
            <pc:docMk/>
            <pc:sldMk cId="1340929479" sldId="280"/>
            <ac:spMk id="2" creationId="{72DD0E2A-CA54-C7F3-99DA-6F90A4F7DF59}"/>
          </ac:spMkLst>
        </pc:spChg>
        <pc:picChg chg="add mod">
          <ac:chgData name="Francesca Poggiali" userId="b547a1f1-bca7-454f-90ce-c1b0233a747d" providerId="ADAL" clId="{45309741-06E1-4B77-AED2-9ADED6A42E8C}" dt="2023-04-28T13:44:09.498" v="60" actId="14100"/>
          <ac:picMkLst>
            <pc:docMk/>
            <pc:sldMk cId="1340929479" sldId="280"/>
            <ac:picMk id="5" creationId="{02FD8810-B21F-A8E6-BF8F-59F6AAF4E03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standict.eu/" TargetMode="External"/><Relationship Id="rId7" Type="http://schemas.openxmlformats.org/officeDocument/2006/relationships/hyperlink" Target="https://www.linkedin.com/in/standict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s://twitter.com/Stand_ICT" TargetMode="Externa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6892832" y="2796549"/>
            <a:ext cx="5098869" cy="223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  <a:defRPr sz="4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6892831" y="5113019"/>
            <a:ext cx="5098869" cy="1388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707C"/>
              </a:buClr>
              <a:buSzPts val="2400"/>
              <a:buFont typeface="Calibri"/>
              <a:buNone/>
              <a:defRPr sz="2400">
                <a:solidFill>
                  <a:srgbClr val="6C707C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" name="Google Shape;1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300" y="6294815"/>
            <a:ext cx="2256533" cy="479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>
            <a:spLocks noGrp="1"/>
          </p:cNvSpPr>
          <p:nvPr>
            <p:ph type="ctrTitle"/>
          </p:nvPr>
        </p:nvSpPr>
        <p:spPr>
          <a:xfrm>
            <a:off x="771652" y="3246164"/>
            <a:ext cx="4930978" cy="1416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3A66"/>
              </a:buClr>
              <a:buSzPts val="6000"/>
              <a:buFont typeface="Calibri"/>
              <a:buNone/>
              <a:defRPr sz="6000">
                <a:solidFill>
                  <a:srgbClr val="3B3A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2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9906" y="2796753"/>
            <a:ext cx="584775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2"/>
          <p:cNvSpPr txBox="1"/>
          <p:nvPr/>
        </p:nvSpPr>
        <p:spPr>
          <a:xfrm>
            <a:off x="8114681" y="2786508"/>
            <a:ext cx="38874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ﬁnd out more visit: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standict.eu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2"/>
          <p:cNvSpPr txBox="1"/>
          <p:nvPr/>
        </p:nvSpPr>
        <p:spPr>
          <a:xfrm>
            <a:off x="8114681" y="3725621"/>
            <a:ext cx="38874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Stay in touch on Twitter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@Stand_ICT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2"/>
          <p:cNvSpPr txBox="1"/>
          <p:nvPr/>
        </p:nvSpPr>
        <p:spPr>
          <a:xfrm>
            <a:off x="8114681" y="4578238"/>
            <a:ext cx="38874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 us on Linkedin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linkedin.com/in/standict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2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94425" y="3761318"/>
            <a:ext cx="620255" cy="4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2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29904" y="4578238"/>
            <a:ext cx="584775" cy="5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838200" y="6357938"/>
            <a:ext cx="177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2928256" y="6357937"/>
            <a:ext cx="46351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8610600" y="63915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40" name="Google Shape;4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974" y="144272"/>
            <a:ext cx="3189745" cy="510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>
            <a:spLocks noGrp="1"/>
          </p:cNvSpPr>
          <p:nvPr>
            <p:ph type="title"/>
          </p:nvPr>
        </p:nvSpPr>
        <p:spPr>
          <a:xfrm>
            <a:off x="3931920" y="136525"/>
            <a:ext cx="80241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dt" idx="10"/>
          </p:nvPr>
        </p:nvSpPr>
        <p:spPr>
          <a:xfrm>
            <a:off x="838200" y="6357938"/>
            <a:ext cx="177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ftr" idx="11"/>
          </p:nvPr>
        </p:nvSpPr>
        <p:spPr>
          <a:xfrm>
            <a:off x="2928256" y="6357937"/>
            <a:ext cx="46351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8610600" y="63915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46" name="Google Shape;4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974" y="144272"/>
            <a:ext cx="3189745" cy="510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dt" idx="10"/>
          </p:nvPr>
        </p:nvSpPr>
        <p:spPr>
          <a:xfrm>
            <a:off x="838200" y="6357938"/>
            <a:ext cx="177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ftr" idx="11"/>
          </p:nvPr>
        </p:nvSpPr>
        <p:spPr>
          <a:xfrm>
            <a:off x="2928256" y="6357937"/>
            <a:ext cx="46351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sldNum" idx="12"/>
          </p:nvPr>
        </p:nvSpPr>
        <p:spPr>
          <a:xfrm>
            <a:off x="8610600" y="63915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51" name="Google Shape;5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974" y="144272"/>
            <a:ext cx="3189745" cy="510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eparator">
  <p:cSld name="Section separato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>
            <a:spLocks noGrp="1"/>
          </p:cNvSpPr>
          <p:nvPr>
            <p:ph type="ctrTitle"/>
          </p:nvPr>
        </p:nvSpPr>
        <p:spPr>
          <a:xfrm>
            <a:off x="222068" y="2235200"/>
            <a:ext cx="1166513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3931920" y="136525"/>
            <a:ext cx="80241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  <a:defRPr sz="4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255639" y="1825625"/>
            <a:ext cx="1170038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7938"/>
            <a:ext cx="177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2928256" y="6357937"/>
            <a:ext cx="46351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915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D8956A-2F1A-898B-03ED-FC3EDDF8C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ESPR, DPP and global, open  standards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683A9B7-19B3-ADC0-5883-97B3A9831B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Francesca Poggiali, </a:t>
            </a:r>
          </a:p>
          <a:p>
            <a:r>
              <a:rPr lang="en-US" dirty="0"/>
              <a:t>Chief Public Policy Officer Europe,</a:t>
            </a:r>
          </a:p>
          <a:p>
            <a:r>
              <a:rPr lang="en-US" dirty="0"/>
              <a:t>GS1 Global Office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099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0E2A-CA54-C7F3-99DA-6F90A4F7D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GS1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601CE-B76A-1CAE-000B-665545E314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</a:t>
            </a:fld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FD8810-B21F-A8E6-BF8F-59F6AAF4E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98" y="1004887"/>
            <a:ext cx="10110440" cy="538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2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DCF930-260C-1DF3-4EA3-8164A63B0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54" y="809897"/>
            <a:ext cx="11425646" cy="589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E6941-A982-4FBB-F22F-10E1770E2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12F7C7-03F7-BDFF-526F-63BCFEF044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4</a:t>
            </a:fld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777F8B-89D8-3F92-FAE3-93E868B0D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79" y="981308"/>
            <a:ext cx="11047143" cy="524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33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9D1242-3158-39C1-3CB8-ED7D65559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0766" y="136525"/>
            <a:ext cx="5285260" cy="1325563"/>
          </a:xfrm>
        </p:spPr>
        <p:txBody>
          <a:bodyPr/>
          <a:lstStyle/>
          <a:p>
            <a:r>
              <a:rPr lang="en-US" dirty="0"/>
              <a:t>Piloting GS1 standards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68F8B-B597-EA60-B592-4160B9911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5</a:t>
            </a:fld>
            <a:endParaRPr lang="it-IT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FA35E-5C6D-8C76-6446-F2EE7EF4B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74" y="810322"/>
            <a:ext cx="11616393" cy="542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5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20F2-E1AC-E46C-D91A-71778B606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join forces!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A3FD59-0F55-F697-71C4-A26E851C5B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6</a:t>
            </a:fld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BB9BA5-A10B-C32A-7E15-455671029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74" y="1070517"/>
            <a:ext cx="10803733" cy="515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79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7F08-E435-9A43-A045-7FBEAE6D93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Francesca.poggiali@gs1.org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0330768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40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Standard</vt:lpstr>
      <vt:lpstr>ESPR, DPP and global, open  standards</vt:lpstr>
      <vt:lpstr>About GS1</vt:lpstr>
      <vt:lpstr>PowerPoint Presentation</vt:lpstr>
      <vt:lpstr>PowerPoint Presentation</vt:lpstr>
      <vt:lpstr>Piloting GS1 standards</vt:lpstr>
      <vt:lpstr>Let’s join forces!</vt:lpstr>
      <vt:lpstr>Francesca.poggiali@gs1.org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 Agreement Preparation Meeting</dc:title>
  <dc:creator>Utente di Microsoft Office</dc:creator>
  <cp:lastModifiedBy>Francesca Poggiali</cp:lastModifiedBy>
  <cp:revision>4</cp:revision>
  <dcterms:created xsi:type="dcterms:W3CDTF">2022-02-17T16:07:10Z</dcterms:created>
  <dcterms:modified xsi:type="dcterms:W3CDTF">2023-04-28T13:46:27Z</dcterms:modified>
</cp:coreProperties>
</file>