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77" r:id="rId2"/>
    <p:sldId id="276" r:id="rId3"/>
    <p:sldId id="284" r:id="rId4"/>
    <p:sldId id="285" r:id="rId5"/>
    <p:sldId id="280" r:id="rId6"/>
    <p:sldId id="282" r:id="rId7"/>
    <p:sldId id="279" r:id="rId8"/>
    <p:sldId id="278" r:id="rId9"/>
    <p:sldId id="283" r:id="rId10"/>
    <p:sldId id="274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og19Lk2svD84vnU3MYp+gtYZOt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97B381-546A-BD5D-518D-F86A4FF94FFD}" name="Hanna Piotrowska" initials="HP" userId="S::hanna.piotrowska@narravero.com::bfea5d3c-bf6f-4647-8a11-89dd7ab40e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E3085C-7CB7-4182-B2AC-94AB2AD381CC}">
  <a:tblStyle styleId="{41E3085C-7CB7-4182-B2AC-94AB2AD381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/>
    <p:restoredTop sz="94694"/>
  </p:normalViewPr>
  <p:slideViewPr>
    <p:cSldViewPr snapToGrid="0">
      <p:cViewPr varScale="1">
        <p:scale>
          <a:sx n="112" d="100"/>
          <a:sy n="112" d="100"/>
        </p:scale>
        <p:origin x="2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8T03:52:08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30 5734,'5'-10'0,"2"2"0,1 2 0,3 2 0,2 3 0,15 14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standict.eu/" TargetMode="External"/><Relationship Id="rId7" Type="http://schemas.openxmlformats.org/officeDocument/2006/relationships/hyperlink" Target="https://www.linkedin.com/in/standict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twitter.com/Stand_ICT" TargetMode="Externa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92832" y="2796549"/>
            <a:ext cx="5098869" cy="223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 sz="4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6892831" y="5113019"/>
            <a:ext cx="5098869" cy="138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707C"/>
              </a:buClr>
              <a:buSzPts val="2400"/>
              <a:buFont typeface="Calibri"/>
              <a:buNone/>
              <a:defRPr sz="2400">
                <a:solidFill>
                  <a:srgbClr val="6C707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300" y="6294815"/>
            <a:ext cx="2256533" cy="47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ctrTitle"/>
          </p:nvPr>
        </p:nvSpPr>
        <p:spPr>
          <a:xfrm>
            <a:off x="771652" y="3246164"/>
            <a:ext cx="4930978" cy="141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66"/>
              </a:buClr>
              <a:buSzPts val="6000"/>
              <a:buFont typeface="Calibri"/>
              <a:buNone/>
              <a:defRPr sz="6000">
                <a:solidFill>
                  <a:srgbClr val="3B3A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9906" y="2796753"/>
            <a:ext cx="584775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 txBox="1"/>
          <p:nvPr/>
        </p:nvSpPr>
        <p:spPr>
          <a:xfrm>
            <a:off x="8114681" y="2786508"/>
            <a:ext cx="38874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ﬁnd out more visit: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standict.eu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2"/>
          <p:cNvSpPr txBox="1"/>
          <p:nvPr/>
        </p:nvSpPr>
        <p:spPr>
          <a:xfrm>
            <a:off x="8114681" y="3725621"/>
            <a:ext cx="38874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in touch on Twitter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@Stand_ICT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2"/>
          <p:cNvSpPr txBox="1"/>
          <p:nvPr/>
        </p:nvSpPr>
        <p:spPr>
          <a:xfrm>
            <a:off x="8114681" y="4578238"/>
            <a:ext cx="38874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us on Linkedin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linkedin.com/in/standict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4425" y="3761318"/>
            <a:ext cx="620255" cy="4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9904" y="4578238"/>
            <a:ext cx="584775" cy="5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3931920" y="136525"/>
            <a:ext cx="80241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838200" y="6357938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2928256" y="6357937"/>
            <a:ext cx="4635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8610600" y="63915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‹Nr.›</a:t>
            </a:fld>
            <a:endParaRPr/>
          </a:p>
        </p:txBody>
      </p:sp>
      <p:pic>
        <p:nvPicPr>
          <p:cNvPr id="46" name="Google Shape;4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974" y="144272"/>
            <a:ext cx="3189745" cy="510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838200" y="6357938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2928256" y="6357937"/>
            <a:ext cx="4635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8610600" y="63915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‹Nr.›</a:t>
            </a:fld>
            <a:endParaRPr/>
          </a:p>
        </p:txBody>
      </p:sp>
      <p:pic>
        <p:nvPicPr>
          <p:cNvPr id="51" name="Google Shape;5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974" y="144272"/>
            <a:ext cx="3189745" cy="510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eparator">
  <p:cSld name="Section separat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>
            <a:spLocks noGrp="1"/>
          </p:cNvSpPr>
          <p:nvPr>
            <p:ph type="ctrTitle"/>
          </p:nvPr>
        </p:nvSpPr>
        <p:spPr>
          <a:xfrm>
            <a:off x="222068" y="2235200"/>
            <a:ext cx="1166513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3931920" y="136525"/>
            <a:ext cx="80241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255639" y="1825625"/>
            <a:ext cx="1170038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7938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2928256" y="6357937"/>
            <a:ext cx="4635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9154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D8956A-2F1A-898B-03ED-FC3EDDF8C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9900" y="3279345"/>
            <a:ext cx="6530701" cy="1507171"/>
          </a:xfrm>
        </p:spPr>
        <p:txBody>
          <a:bodyPr>
            <a:normAutofit/>
          </a:bodyPr>
          <a:lstStyle/>
          <a:p>
            <a:pPr algn="r"/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Digital Product Passport </a:t>
            </a:r>
            <a:b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– Example case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683A9B7-19B3-ADC0-5883-97B3A9831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1732" y="4786516"/>
            <a:ext cx="5098869" cy="1388010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Thomas L. Rödding</a:t>
            </a:r>
          </a:p>
          <a:p>
            <a:pPr algn="r"/>
            <a:r>
              <a:rPr lang="en-GB" dirty="0"/>
              <a:t>CEO @ Narravero</a:t>
            </a:r>
          </a:p>
          <a:p>
            <a:pPr algn="r"/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www.narravero.com</a:t>
            </a:r>
          </a:p>
        </p:txBody>
      </p:sp>
    </p:spTree>
    <p:extLst>
      <p:ext uri="{BB962C8B-B14F-4D97-AF65-F5344CB8AC3E}">
        <p14:creationId xmlns:p14="http://schemas.microsoft.com/office/powerpoint/2010/main" val="276309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7F08-E435-9A43-A045-7FBEAE6D93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Thank you &amp;</a:t>
            </a:r>
            <a:b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Get in touch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0471293-9925-E801-999D-FB885E66D862}"/>
              </a:ext>
            </a:extLst>
          </p:cNvPr>
          <p:cNvSpPr/>
          <p:nvPr/>
        </p:nvSpPr>
        <p:spPr>
          <a:xfrm>
            <a:off x="7241628" y="2617076"/>
            <a:ext cx="3174124" cy="1734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821196-4968-F1C9-2021-2C1F45D5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748" y="2509726"/>
            <a:ext cx="3911600" cy="31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0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52" y="317573"/>
            <a:ext cx="7920348" cy="634927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Benefits demonstrated in a use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529C15-77FC-6BE5-7DE8-D3B599ADC586}"/>
              </a:ext>
            </a:extLst>
          </p:cNvPr>
          <p:cNvSpPr txBox="1">
            <a:spLocks/>
          </p:cNvSpPr>
          <p:nvPr/>
        </p:nvSpPr>
        <p:spPr>
          <a:xfrm>
            <a:off x="838200" y="1662665"/>
            <a:ext cx="10515600" cy="38688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Digital Product Passports (DPPs)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enable products to talk about: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their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provenance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and living biography,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their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best use and maintenance,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their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re-capabilities,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their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authenticity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(value/brand protection).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8D67963-C13D-90FC-6ACA-56B7B8EFD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345006"/>
            <a:ext cx="892629" cy="1954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F61502-5335-6566-1E2E-6D0DA870CF95}"/>
              </a:ext>
            </a:extLst>
          </p:cNvPr>
          <p:cNvSpPr txBox="1"/>
          <p:nvPr/>
        </p:nvSpPr>
        <p:spPr>
          <a:xfrm>
            <a:off x="1730829" y="6316636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Narravero.com</a:t>
            </a:r>
            <a:endParaRPr lang="de-DE" sz="1000" dirty="0">
              <a:solidFill>
                <a:srgbClr val="FF5E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109C43-5DB0-7980-792C-5F6345625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96" y="2573369"/>
            <a:ext cx="3748920" cy="20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5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52" y="317573"/>
            <a:ext cx="7920348" cy="634927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Meeting Stefano </a:t>
            </a:r>
            <a:r>
              <a:rPr lang="en-GB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Bemer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, June 20</a:t>
            </a:r>
            <a:r>
              <a:rPr lang="en-GB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529C15-77FC-6BE5-7DE8-D3B599ADC586}"/>
              </a:ext>
            </a:extLst>
          </p:cNvPr>
          <p:cNvSpPr txBox="1">
            <a:spLocks/>
          </p:cNvSpPr>
          <p:nvPr/>
        </p:nvSpPr>
        <p:spPr>
          <a:xfrm>
            <a:off x="838201" y="1662665"/>
            <a:ext cx="2871952" cy="38688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True passion for sustainable products.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And an early adopter of Digital Product Passport.</a:t>
            </a:r>
          </a:p>
          <a:p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Giving your </a:t>
            </a: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favorite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 sneakers a second life.</a:t>
            </a:r>
          </a:p>
          <a:p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Why?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6CD73D-48A1-B6D7-B5B2-0173E125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535" y="1116671"/>
            <a:ext cx="4031329" cy="49608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78D482-DAAA-A1B4-DFE0-520272D15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096" y="1116670"/>
            <a:ext cx="2288820" cy="49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9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152" y="317573"/>
            <a:ext cx="7920348" cy="634927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Meeting Stefano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Bemer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June 20</a:t>
            </a:r>
            <a:r>
              <a:rPr lang="en-GB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529C15-77FC-6BE5-7DE8-D3B599ADC586}"/>
              </a:ext>
            </a:extLst>
          </p:cNvPr>
          <p:cNvSpPr txBox="1">
            <a:spLocks/>
          </p:cNvSpPr>
          <p:nvPr/>
        </p:nvSpPr>
        <p:spPr>
          <a:xfrm>
            <a:off x="838200" y="1662665"/>
            <a:ext cx="5415455" cy="38688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Product Passports (DPPs) </a:t>
            </a:r>
            <a:b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attached as a paper tag representing the intention: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explain more about product &amp; sustainability</a:t>
            </a:r>
            <a:b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(sustainable shoe brand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RforPEOPLE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enable direct dialog btw. consumer and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their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authenticity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(value/brand protection).</a:t>
            </a:r>
          </a:p>
        </p:txBody>
      </p:sp>
      <p:pic>
        <p:nvPicPr>
          <p:cNvPr id="8" name="Grafik 7" descr="Ein Bild, das Text, Tisch, Im Haus, hölzern enthält.&#10;&#10;Automatisch generierte Beschreibung">
            <a:extLst>
              <a:ext uri="{FF2B5EF4-FFF2-40B4-BE49-F238E27FC236}">
                <a16:creationId xmlns:a16="http://schemas.microsoft.com/office/drawing/2014/main" id="{55CF80BE-8557-34BA-1C45-02C03058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303" y="1555854"/>
            <a:ext cx="4858197" cy="40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2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942" y="366579"/>
            <a:ext cx="8219058" cy="558053"/>
          </a:xfrm>
        </p:spPr>
        <p:txBody>
          <a:bodyPr>
            <a:noAutofit/>
          </a:bodyPr>
          <a:lstStyle/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Stefano </a:t>
            </a:r>
            <a:r>
              <a:rPr lang="en-GB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Bemer</a:t>
            </a:r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, Florence &amp; New York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1266072-597D-9B8B-BEC4-F4C375B2D663}"/>
              </a:ext>
            </a:extLst>
          </p:cNvPr>
          <p:cNvSpPr txBox="1">
            <a:spLocks/>
          </p:cNvSpPr>
          <p:nvPr/>
        </p:nvSpPr>
        <p:spPr>
          <a:xfrm>
            <a:off x="4579077" y="1323827"/>
            <a:ext cx="3033846" cy="45417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Tommaso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Melani‘s</a:t>
            </a: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brands</a:t>
            </a:r>
            <a:endParaRPr lang="de-D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8EC373-D313-E1B8-F67F-C1EFD11C2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345006"/>
            <a:ext cx="892629" cy="1954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CF6691-CD0D-E57E-CB3A-B8DB501B85D1}"/>
              </a:ext>
            </a:extLst>
          </p:cNvPr>
          <p:cNvSpPr txBox="1"/>
          <p:nvPr/>
        </p:nvSpPr>
        <p:spPr>
          <a:xfrm>
            <a:off x="1730829" y="6316636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Narravero.com</a:t>
            </a:r>
            <a:endParaRPr lang="de-DE" sz="1000" dirty="0">
              <a:solidFill>
                <a:srgbClr val="FF5E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847907-87CA-AABD-865C-6D38CCE26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0" b="10315"/>
          <a:stretch/>
        </p:blipFill>
        <p:spPr>
          <a:xfrm>
            <a:off x="300059" y="1585436"/>
            <a:ext cx="1749690" cy="31877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945BD2-EE4B-5AFE-5D73-AAE9865F0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0" b="7636"/>
          <a:stretch/>
        </p:blipFill>
        <p:spPr>
          <a:xfrm>
            <a:off x="10142251" y="1585436"/>
            <a:ext cx="1749690" cy="32892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Grafik 11" descr="Ein Bild, das Text, Screenshot, Schuhwerk enthält.&#10;&#10;Automatisch generierte Beschreibung">
            <a:extLst>
              <a:ext uri="{FF2B5EF4-FFF2-40B4-BE49-F238E27FC236}">
                <a16:creationId xmlns:a16="http://schemas.microsoft.com/office/drawing/2014/main" id="{9BE7B6AB-AEB5-C58C-FFEF-473C52B76D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42" b="15959"/>
          <a:stretch/>
        </p:blipFill>
        <p:spPr>
          <a:xfrm>
            <a:off x="1174904" y="2677636"/>
            <a:ext cx="1749690" cy="2984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E5FF7C0-6BBD-E6BE-3460-9F99F416BF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42" b="15959"/>
          <a:stretch/>
        </p:blipFill>
        <p:spPr>
          <a:xfrm>
            <a:off x="9267406" y="2677636"/>
            <a:ext cx="1749690" cy="2984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Grafik 15" descr="Ein Bild, das Text, Person, Screenshot, Menschen enthält.&#10;&#10;Automatisch generierte Beschreibung">
            <a:extLst>
              <a:ext uri="{FF2B5EF4-FFF2-40B4-BE49-F238E27FC236}">
                <a16:creationId xmlns:a16="http://schemas.microsoft.com/office/drawing/2014/main" id="{4D1D8037-0A7E-BDD9-9F5F-B6F224BC0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035" r="-376"/>
          <a:stretch/>
        </p:blipFill>
        <p:spPr>
          <a:xfrm>
            <a:off x="4865004" y="2443655"/>
            <a:ext cx="2461992" cy="37204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3951BB-03CC-05A9-8A14-D28B392AFF02}"/>
              </a:ext>
            </a:extLst>
          </p:cNvPr>
          <p:cNvSpPr txBox="1"/>
          <p:nvPr/>
        </p:nvSpPr>
        <p:spPr>
          <a:xfrm>
            <a:off x="2260313" y="1894714"/>
            <a:ext cx="210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Stefano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Bemer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shoes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1A3B82-511D-0C07-18CD-514349E4D82E}"/>
              </a:ext>
            </a:extLst>
          </p:cNvPr>
          <p:cNvSpPr txBox="1"/>
          <p:nvPr/>
        </p:nvSpPr>
        <p:spPr>
          <a:xfrm>
            <a:off x="7688023" y="1889201"/>
            <a:ext cx="2285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r"/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Christopher Korey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suits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31E3001-D5DE-3F7B-CBFC-0240E686F094}"/>
              </a:ext>
            </a:extLst>
          </p:cNvPr>
          <p:cNvCxnSpPr>
            <a:cxnSpLocks/>
            <a:stCxn id="2" idx="2"/>
            <a:endCxn id="7" idx="3"/>
          </p:cNvCxnSpPr>
          <p:nvPr/>
        </p:nvCxnSpPr>
        <p:spPr>
          <a:xfrm flipH="1">
            <a:off x="4368513" y="1778000"/>
            <a:ext cx="1727487" cy="28599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F7BE39B-C2FC-F25A-6D1C-6A12AA06F354}"/>
              </a:ext>
            </a:extLst>
          </p:cNvPr>
          <p:cNvCxnSpPr>
            <a:cxnSpLocks/>
            <a:stCxn id="2" idx="2"/>
            <a:endCxn id="9" idx="1"/>
          </p:cNvCxnSpPr>
          <p:nvPr/>
        </p:nvCxnSpPr>
        <p:spPr>
          <a:xfrm>
            <a:off x="6096000" y="1778000"/>
            <a:ext cx="1592023" cy="28047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10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726" y="233503"/>
            <a:ext cx="8679426" cy="1325563"/>
          </a:xfrm>
        </p:spPr>
        <p:txBody>
          <a:bodyPr>
            <a:noAutofit/>
          </a:bodyPr>
          <a:lstStyle/>
          <a:p>
            <a:pPr algn="r"/>
            <a:r>
              <a:rPr lang="en-GB" sz="3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Stefano Bemer, Florence &amp; New York </a:t>
            </a:r>
            <a:br>
              <a:rPr lang="en-GB" sz="3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Company’s </a:t>
            </a:r>
            <a:r>
              <a:rPr lang="de-DE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commitment</a:t>
            </a:r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sz="3400" u="sng" dirty="0"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1266072-597D-9B8B-BEC4-F4C375B2D663}"/>
              </a:ext>
            </a:extLst>
          </p:cNvPr>
          <p:cNvSpPr txBox="1">
            <a:spLocks/>
          </p:cNvSpPr>
          <p:nvPr/>
        </p:nvSpPr>
        <p:spPr>
          <a:xfrm>
            <a:off x="821846" y="1423988"/>
            <a:ext cx="6518612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Eco-design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„Keep walking“ for 20 years!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Sustainable sourcing (leather), reduced water usage, no glue - and more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Timeless design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Construction designed for repair-possibilities and longevity (re-soling, refurbishing)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Circularity: return at EOL to Stefano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Bemer</a:t>
            </a: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Digital Product Passport – why?</a:t>
            </a:r>
            <a:endParaRPr lang="en-GB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Analog product with a digital interface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Know Your Customer - retail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Branding &amp; Marketing – pre- &amp; after-sales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Doing the bare minimum (compliance) </a:t>
            </a:r>
            <a:b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5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going the extra mile (customer-centricity)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Making a difference needs to be </a:t>
            </a:r>
            <a:r>
              <a:rPr lang="en-GB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snown</a:t>
            </a:r>
            <a:b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Enabling consumers to have a direct comms channel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Enabling the business to „own“ a direct comms channel</a:t>
            </a:r>
            <a:endParaRPr lang="de-DE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8EC373-D313-E1B8-F67F-C1EFD11C2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345006"/>
            <a:ext cx="892629" cy="1954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CF6691-CD0D-E57E-CB3A-B8DB501B85D1}"/>
              </a:ext>
            </a:extLst>
          </p:cNvPr>
          <p:cNvSpPr txBox="1"/>
          <p:nvPr/>
        </p:nvSpPr>
        <p:spPr>
          <a:xfrm>
            <a:off x="1730829" y="6316636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Narravero.com</a:t>
            </a:r>
            <a:endParaRPr lang="de-DE" sz="1000" dirty="0">
              <a:solidFill>
                <a:srgbClr val="FF5E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DEBD94-B8C6-2CE1-6218-402DB8965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511" y="1559066"/>
            <a:ext cx="4150587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866C12FC-3692-7118-01C8-6D4529E2A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345006"/>
            <a:ext cx="892629" cy="19549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5FBD9EA-2728-5082-A41B-46B61F120801}"/>
              </a:ext>
            </a:extLst>
          </p:cNvPr>
          <p:cNvSpPr txBox="1"/>
          <p:nvPr/>
        </p:nvSpPr>
        <p:spPr>
          <a:xfrm>
            <a:off x="1730829" y="6316636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000" dirty="0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000" dirty="0" err="1">
                <a:solidFill>
                  <a:srgbClr val="FF5E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Narravero.com</a:t>
            </a:r>
            <a:endParaRPr lang="de-DE" sz="1000" dirty="0">
              <a:solidFill>
                <a:srgbClr val="FF5E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CFF33A1-A54D-9744-394F-5C10152450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9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952" y="440253"/>
            <a:ext cx="7539348" cy="72707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 seconds of a real-world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pic>
        <p:nvPicPr>
          <p:cNvPr id="2" name="20230428-standict--thomas-roedding-narravero-Stefano-Bemer">
            <a:hlinkClick r:id="" action="ppaction://media"/>
            <a:extLst>
              <a:ext uri="{FF2B5EF4-FFF2-40B4-BE49-F238E27FC236}">
                <a16:creationId xmlns:a16="http://schemas.microsoft.com/office/drawing/2014/main" id="{3D1A6057-8535-DF81-C0B3-63E9C7ED8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868" y="0"/>
            <a:ext cx="3175000" cy="685800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85B820D-1172-6476-023C-D9C784C986EE}"/>
              </a:ext>
            </a:extLst>
          </p:cNvPr>
          <p:cNvSpPr txBox="1">
            <a:spLocks/>
          </p:cNvSpPr>
          <p:nvPr/>
        </p:nvSpPr>
        <p:spPr>
          <a:xfrm>
            <a:off x="4069652" y="1584596"/>
            <a:ext cx="7650480" cy="43896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SIMPLICITY WINS.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If consumers benefit from using DPPs,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businesses will benefit by providing DPPs.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Extending the „I have to tell“ to „I want to tell“ becomes the key.</a:t>
            </a:r>
          </a:p>
          <a:p>
            <a:pPr algn="ctr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Easy to use. Easy to manage. Open standards and inter-operability.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A4E0A7C-8733-2160-6DE3-DFDF706B4983}"/>
              </a:ext>
            </a:extLst>
          </p:cNvPr>
          <p:cNvCxnSpPr>
            <a:cxnSpLocks/>
          </p:cNvCxnSpPr>
          <p:nvPr/>
        </p:nvCxnSpPr>
        <p:spPr>
          <a:xfrm>
            <a:off x="7353300" y="2844800"/>
            <a:ext cx="802326" cy="4318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98AA8-71CC-812D-06B2-0D409F8C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544" y="295143"/>
            <a:ext cx="8024106" cy="787399"/>
          </a:xfrm>
        </p:spPr>
        <p:txBody>
          <a:bodyPr>
            <a:normAutofit/>
          </a:bodyPr>
          <a:lstStyle/>
          <a:p>
            <a:pPr algn="ctr"/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implement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DPPs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33446A-63EA-55E0-E8B2-C7ADAF6682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49D4FE-3A57-A2FC-58BF-CCB5451E0646}"/>
              </a:ext>
            </a:extLst>
          </p:cNvPr>
          <p:cNvSpPr txBox="1"/>
          <p:nvPr/>
        </p:nvSpPr>
        <p:spPr>
          <a:xfrm>
            <a:off x="8111067" y="2182773"/>
            <a:ext cx="32427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Backbone</a:t>
            </a:r>
          </a:p>
          <a:p>
            <a:pPr algn="l"/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Globlal</a:t>
            </a:r>
            <a:r>
              <a:rPr lang="de-DE" dirty="0"/>
              <a:t>, </a:t>
            </a:r>
            <a:r>
              <a:rPr lang="de-DE" dirty="0" err="1"/>
              <a:t>scalable</a:t>
            </a:r>
            <a:r>
              <a:rPr lang="de-DE" dirty="0"/>
              <a:t>, Syncing Cloud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Offline &amp; Online Sync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Content </a:t>
            </a:r>
            <a:r>
              <a:rPr lang="de-DE" dirty="0" err="1"/>
              <a:t>Syndication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Connectors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ERP, Content, ECommerce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90C300-F213-9763-2476-C16D13B8A732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0C6C1B7-EDD4-4914-546C-80E8023C5CFA}"/>
              </a:ext>
            </a:extLst>
          </p:cNvPr>
          <p:cNvSpPr txBox="1"/>
          <p:nvPr/>
        </p:nvSpPr>
        <p:spPr>
          <a:xfrm>
            <a:off x="759476" y="2182773"/>
            <a:ext cx="2175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Marketing Officer:</a:t>
            </a:r>
          </a:p>
          <a:p>
            <a:pPr algn="l"/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Authoring Media, Text,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Syndication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data</a:t>
            </a:r>
            <a:r>
              <a:rPr lang="de-DE" dirty="0"/>
              <a:t> &amp; </a:t>
            </a:r>
            <a:r>
              <a:rPr lang="de-DE" dirty="0" err="1"/>
              <a:t>content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Analytics &amp; </a:t>
            </a:r>
            <a:r>
              <a:rPr lang="de-DE" dirty="0" err="1"/>
              <a:t>insights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algn="l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2F308D0-4114-F896-E33D-5DA49DFF9902}"/>
              </a:ext>
            </a:extLst>
          </p:cNvPr>
          <p:cNvSpPr txBox="1"/>
          <p:nvPr/>
        </p:nvSpPr>
        <p:spPr>
          <a:xfrm>
            <a:off x="3163518" y="2182773"/>
            <a:ext cx="23150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Sustainability</a:t>
            </a:r>
            <a:r>
              <a:rPr lang="de-DE" b="1" dirty="0"/>
              <a:t> Officer</a:t>
            </a:r>
          </a:p>
          <a:p>
            <a:pPr algn="l"/>
            <a:endParaRPr lang="de-DE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Logging</a:t>
            </a:r>
            <a:r>
              <a:rPr lang="de-DE" dirty="0"/>
              <a:t> relevant </a:t>
            </a:r>
            <a:r>
              <a:rPr lang="de-DE" dirty="0" err="1"/>
              <a:t>data</a:t>
            </a:r>
            <a:br>
              <a:rPr lang="de-DE" dirty="0"/>
            </a:b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chain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(</a:t>
            </a:r>
            <a:r>
              <a:rPr lang="de-DE" dirty="0" err="1"/>
              <a:t>Structural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Supply Chain </a:t>
            </a:r>
            <a:br>
              <a:rPr lang="de-DE" dirty="0"/>
            </a:br>
            <a:r>
              <a:rPr lang="de-DE" dirty="0"/>
              <a:t>Due </a:t>
            </a:r>
            <a:r>
              <a:rPr lang="de-DE" dirty="0" err="1"/>
              <a:t>Dilligence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(</a:t>
            </a:r>
            <a:r>
              <a:rPr lang="de-DE" dirty="0" err="1"/>
              <a:t>Transactional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/>
              <a:t>Supply Chain</a:t>
            </a:r>
            <a:br>
              <a:rPr lang="de-DE" dirty="0"/>
            </a:br>
            <a:r>
              <a:rPr lang="de-DE" dirty="0"/>
              <a:t>Transparency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C446AD9-4D56-8839-6A70-D32FECC77F7D}"/>
              </a:ext>
            </a:extLst>
          </p:cNvPr>
          <p:cNvSpPr txBox="1"/>
          <p:nvPr/>
        </p:nvSpPr>
        <p:spPr>
          <a:xfrm>
            <a:off x="5707023" y="2182773"/>
            <a:ext cx="217554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„DPP Officer“?</a:t>
            </a:r>
          </a:p>
          <a:p>
            <a:pPr algn="l"/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Managing Versions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Dependencies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Updates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Components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Corrections</a:t>
            </a:r>
            <a:r>
              <a:rPr lang="de-DE" dirty="0"/>
              <a:t> &amp; </a:t>
            </a:r>
            <a:r>
              <a:rPr lang="de-DE" dirty="0" err="1"/>
              <a:t>Changes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Publishing Releases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registry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Fraud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275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9D1242-3158-39C1-3CB8-ED7D655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990" y="356722"/>
            <a:ext cx="4396510" cy="648629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Behind the scenes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8F8B-B597-EA60-B592-4160B9911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1266072-597D-9B8B-BEC4-F4C375B2D663}"/>
              </a:ext>
            </a:extLst>
          </p:cNvPr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DPP Use and Management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Sustainability Officer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Supply Chain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Traceability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Product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 stage to provide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visibility for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the implemented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Officer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 stage to provide visibility on the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brand, sustainability and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Extending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compliance to customer-centric experience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itchFamily="2" charset="2"/>
              <a:buChar char="-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Data Management (collect, analyse and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itchFamily="2" charset="2"/>
              <a:buChar char="-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Versioning, publishing, information lifecycle insights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itchFamily="2" charset="2"/>
              <a:buChar char="-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Next Stage: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circular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product design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incl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DPPs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leads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to new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thinking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: ‚Products-as-a-Service‘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C2350F82-B6FA-B845-7535-10871BF1867F}"/>
                  </a:ext>
                </a:extLst>
              </p14:cNvPr>
              <p14:cNvContentPartPr/>
              <p14:nvPr/>
            </p14:nvContentPartPr>
            <p14:xfrm>
              <a:off x="6640933" y="3878493"/>
              <a:ext cx="37440" cy="108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C2350F82-B6FA-B845-7535-10871BF18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5453" y="3863373"/>
                <a:ext cx="6804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21210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</Words>
  <Application>Microsoft Macintosh PowerPoint</Application>
  <PresentationFormat>Breitbild</PresentationFormat>
  <Paragraphs>138</Paragraphs>
  <Slides>10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Wingdings</vt:lpstr>
      <vt:lpstr>Standard</vt:lpstr>
      <vt:lpstr>Digital Product Passport  – Example case</vt:lpstr>
      <vt:lpstr>Benefits demonstrated in a use case</vt:lpstr>
      <vt:lpstr>Meeting Stefano Bemer, June 20th 2022</vt:lpstr>
      <vt:lpstr>1st Meeting Stefano Bemer, June 20th 2022</vt:lpstr>
      <vt:lpstr>Stefano Bemer, Florence &amp; New York</vt:lpstr>
      <vt:lpstr>Stefano Bemer, Florence &amp; New York  Company’s commitment - sustainability</vt:lpstr>
      <vt:lpstr>33 seconds of a real-world example</vt:lpstr>
      <vt:lpstr>Upcoming tasks to implement DPPs</vt:lpstr>
      <vt:lpstr>Behind the scenes</vt:lpstr>
      <vt:lpstr>Thank you &amp; Get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Agreement Preparation Meeting</dc:title>
  <dc:creator>Utente di Microsoft Office</dc:creator>
  <cp:lastModifiedBy>Thomas L. Rödding</cp:lastModifiedBy>
  <cp:revision>34</cp:revision>
  <dcterms:created xsi:type="dcterms:W3CDTF">2022-02-17T16:07:10Z</dcterms:created>
  <dcterms:modified xsi:type="dcterms:W3CDTF">2023-04-28T12:26:27Z</dcterms:modified>
</cp:coreProperties>
</file>