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7"/>
  </p:notesMasterIdLst>
  <p:handoutMasterIdLst>
    <p:handoutMasterId r:id="rId8"/>
  </p:handoutMasterIdLst>
  <p:sldIdLst>
    <p:sldId id="256" r:id="rId2"/>
    <p:sldId id="257" r:id="rId3"/>
    <p:sldId id="260" r:id="rId4"/>
    <p:sldId id="259" r:id="rId5"/>
    <p:sldId id="258" r:id="rId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225A"/>
    <a:srgbClr val="07407B"/>
    <a:srgbClr val="7FCDEE"/>
    <a:srgbClr val="B4B9C7"/>
    <a:srgbClr val="4470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2"/>
  </p:normalViewPr>
  <p:slideViewPr>
    <p:cSldViewPr snapToGrid="0" snapToObjects="1">
      <p:cViewPr varScale="1">
        <p:scale>
          <a:sx n="79" d="100"/>
          <a:sy n="79" d="100"/>
        </p:scale>
        <p:origin x="114" y="92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12" d="100"/>
          <a:sy n="112" d="100"/>
        </p:scale>
        <p:origin x="432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FC5C952F-4752-0C40-8311-5C0C6E2DA8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4F82D9E6-B5FF-C448-BBA3-680FDD158E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9B14CA-DDBB-9D4F-B2C2-30D44ADFDE3E}" type="datetimeFigureOut">
              <a:rPr lang="it-IT" smtClean="0"/>
              <a:t>05/05/2022</a:t>
            </a:fld>
            <a:endParaRPr lang="it-IT"/>
          </a:p>
        </p:txBody>
      </p:sp>
      <p:sp>
        <p:nvSpPr>
          <p:cNvPr id="4" name="Segnaposto piè di pagina 3">
            <a:extLst>
              <a:ext uri="{FF2B5EF4-FFF2-40B4-BE49-F238E27FC236}">
                <a16:creationId xmlns:a16="http://schemas.microsoft.com/office/drawing/2014/main" id="{4A903176-48A4-854C-BE82-F8FE693B16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665AAD05-8C9A-2A4A-A9FB-65F2375F81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8AB525-2557-5744-91B5-9299B4118749}" type="slidenum">
              <a:rPr lang="it-IT" smtClean="0"/>
              <a:t>‹#›</a:t>
            </a:fld>
            <a:endParaRPr lang="it-IT"/>
          </a:p>
        </p:txBody>
      </p:sp>
    </p:spTree>
    <p:extLst>
      <p:ext uri="{BB962C8B-B14F-4D97-AF65-F5344CB8AC3E}">
        <p14:creationId xmlns:p14="http://schemas.microsoft.com/office/powerpoint/2010/main" val="3807531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D5F4C-A139-7E40-960E-05E94CBA483F}" type="datetimeFigureOut">
              <a:rPr lang="it-IT" smtClean="0"/>
              <a:t>05/05/2022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0F83B3-0C21-BA46-891E-E923391B397A}" type="slidenum">
              <a:rPr lang="it-IT" smtClean="0"/>
              <a:t>‹#›</a:t>
            </a:fld>
            <a:endParaRPr lang="it-IT"/>
          </a:p>
        </p:txBody>
      </p:sp>
    </p:spTree>
    <p:extLst>
      <p:ext uri="{BB962C8B-B14F-4D97-AF65-F5344CB8AC3E}">
        <p14:creationId xmlns:p14="http://schemas.microsoft.com/office/powerpoint/2010/main" val="1641366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0129" y="4513044"/>
            <a:ext cx="11071742" cy="820996"/>
          </a:xfrm>
        </p:spPr>
        <p:txBody>
          <a:bodyPr anchor="b">
            <a:normAutofit/>
          </a:bodyPr>
          <a:lstStyle>
            <a:lvl1pPr algn="r">
              <a:defRPr sz="4600">
                <a:solidFill>
                  <a:srgbClr val="28225A"/>
                </a:solidFill>
                <a:latin typeface="Arial" panose="020B0604020202020204" pitchFamily="34" charset="0"/>
                <a:cs typeface="Arial" panose="020B0604020202020204" pitchFamily="34" charset="0"/>
              </a:defRPr>
            </a:lvl1pPr>
          </a:lstStyle>
          <a:p>
            <a:r>
              <a:rPr lang="it-IT" dirty="0"/>
              <a:t>Title</a:t>
            </a:r>
            <a:endParaRPr lang="en-US" dirty="0"/>
          </a:p>
        </p:txBody>
      </p:sp>
      <p:sp>
        <p:nvSpPr>
          <p:cNvPr id="3" name="Subtitle 2"/>
          <p:cNvSpPr>
            <a:spLocks noGrp="1"/>
          </p:cNvSpPr>
          <p:nvPr>
            <p:ph type="subTitle" idx="1" hasCustomPrompt="1"/>
          </p:nvPr>
        </p:nvSpPr>
        <p:spPr>
          <a:xfrm>
            <a:off x="560129" y="5449186"/>
            <a:ext cx="11071742" cy="380116"/>
          </a:xfrm>
        </p:spPr>
        <p:txBody>
          <a:bodyPr>
            <a:noAutofit/>
          </a:bodyPr>
          <a:lstStyle>
            <a:lvl1pPr marL="0" indent="0" algn="r">
              <a:lnSpc>
                <a:spcPts val="2500"/>
              </a:lnSpc>
              <a:buNone/>
              <a:defRPr sz="3000">
                <a:solidFill>
                  <a:srgbClr val="28225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err="1"/>
              <a:t>Subtitle</a:t>
            </a:r>
            <a:endParaRPr lang="en-US" dirty="0"/>
          </a:p>
        </p:txBody>
      </p:sp>
    </p:spTree>
    <p:extLst>
      <p:ext uri="{BB962C8B-B14F-4D97-AF65-F5344CB8AC3E}">
        <p14:creationId xmlns:p14="http://schemas.microsoft.com/office/powerpoint/2010/main" val="303706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l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43D9A8C-9EBF-DB49-9B9D-05E37584E40B}" type="datetime1">
              <a:rPr lang="it-IT" smtClean="0"/>
              <a:t>05/05/2022</a:t>
            </a:fld>
            <a:endParaRPr lang="it-IT"/>
          </a:p>
        </p:txBody>
      </p:sp>
      <p:sp>
        <p:nvSpPr>
          <p:cNvPr id="5" name="Slide Number Placeholder 4"/>
          <p:cNvSpPr>
            <a:spLocks noGrp="1"/>
          </p:cNvSpPr>
          <p:nvPr>
            <p:ph type="sldNum" sz="quarter" idx="12"/>
          </p:nvPr>
        </p:nvSpPr>
        <p:spPr/>
        <p:txBody>
          <a:bodyPr/>
          <a:lstStyle/>
          <a:p>
            <a:fld id="{345175DA-277F-B548-B500-1BF71FE23091}" type="slidenum">
              <a:rPr lang="it-IT" smtClean="0"/>
              <a:t>‹#›</a:t>
            </a:fld>
            <a:endParaRPr lang="it-IT"/>
          </a:p>
        </p:txBody>
      </p:sp>
      <p:sp>
        <p:nvSpPr>
          <p:cNvPr id="7" name="Title Placeholder 1">
            <a:extLst>
              <a:ext uri="{FF2B5EF4-FFF2-40B4-BE49-F238E27FC236}">
                <a16:creationId xmlns:a16="http://schemas.microsoft.com/office/drawing/2014/main" id="{8450BCE8-1C1E-364C-BF29-69D95450C043}"/>
              </a:ext>
            </a:extLst>
          </p:cNvPr>
          <p:cNvSpPr>
            <a:spLocks noGrp="1"/>
          </p:cNvSpPr>
          <p:nvPr>
            <p:ph type="title"/>
          </p:nvPr>
        </p:nvSpPr>
        <p:spPr>
          <a:xfrm>
            <a:off x="4186238" y="375628"/>
            <a:ext cx="7366854" cy="610818"/>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Tree>
    <p:extLst>
      <p:ext uri="{BB962C8B-B14F-4D97-AF65-F5344CB8AC3E}">
        <p14:creationId xmlns:p14="http://schemas.microsoft.com/office/powerpoint/2010/main" val="799431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Bul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53778A-49EF-5148-AD2C-2B49FC124A50}" type="datetime1">
              <a:rPr lang="it-IT" smtClean="0"/>
              <a:t>05/05/2022</a:t>
            </a:fld>
            <a:endParaRPr lang="it-IT"/>
          </a:p>
        </p:txBody>
      </p:sp>
      <p:sp>
        <p:nvSpPr>
          <p:cNvPr id="6" name="Slide Number Placeholder 5"/>
          <p:cNvSpPr>
            <a:spLocks noGrp="1"/>
          </p:cNvSpPr>
          <p:nvPr>
            <p:ph type="sldNum" sz="quarter" idx="12"/>
          </p:nvPr>
        </p:nvSpPr>
        <p:spPr/>
        <p:txBody>
          <a:bodyPr/>
          <a:lstStyle/>
          <a:p>
            <a:fld id="{345175DA-277F-B548-B500-1BF71FE23091}" type="slidenum">
              <a:rPr lang="it-IT" smtClean="0"/>
              <a:t>‹#›</a:t>
            </a:fld>
            <a:endParaRPr lang="it-IT"/>
          </a:p>
        </p:txBody>
      </p:sp>
      <p:sp>
        <p:nvSpPr>
          <p:cNvPr id="7" name="Text Placeholder 2">
            <a:extLst>
              <a:ext uri="{FF2B5EF4-FFF2-40B4-BE49-F238E27FC236}">
                <a16:creationId xmlns:a16="http://schemas.microsoft.com/office/drawing/2014/main" id="{92C09B68-9AC4-1344-AD87-FFBAC1E4B0BD}"/>
              </a:ext>
            </a:extLst>
          </p:cNvPr>
          <p:cNvSpPr>
            <a:spLocks noGrp="1"/>
          </p:cNvSpPr>
          <p:nvPr>
            <p:ph idx="13" hasCustomPrompt="1"/>
          </p:nvPr>
        </p:nvSpPr>
        <p:spPr>
          <a:xfrm>
            <a:off x="838200" y="1425388"/>
            <a:ext cx="10515600" cy="4751575"/>
          </a:xfrm>
          <a:prstGeom prst="rect">
            <a:avLst/>
          </a:prstGeom>
        </p:spPr>
        <p:txBody>
          <a:bodyPr vert="horz" lIns="91440" tIns="45720" rIns="91440" bIns="45720" rtlCol="0">
            <a:normAutofit/>
          </a:bodyPr>
          <a:lstStyle>
            <a:lvl1pPr>
              <a:defRPr/>
            </a:lvl1pPr>
            <a:lvl2pPr>
              <a:defRPr/>
            </a:lvl2pPr>
            <a:lvl3pPr>
              <a:defRPr/>
            </a:lvl3pPr>
            <a:lvl4pPr>
              <a:defRPr/>
            </a:lvl4pPr>
            <a:lvl5pPr>
              <a:defRPr/>
            </a:lvl5pPr>
          </a:lstStyle>
          <a:p>
            <a:pPr lvl="0"/>
            <a:r>
              <a:rPr lang="it-IT" dirty="0"/>
              <a:t>First </a:t>
            </a:r>
            <a:r>
              <a:rPr lang="it-IT" dirty="0" err="1"/>
              <a:t>level</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9" name="Title Placeholder 1">
            <a:extLst>
              <a:ext uri="{FF2B5EF4-FFF2-40B4-BE49-F238E27FC236}">
                <a16:creationId xmlns:a16="http://schemas.microsoft.com/office/drawing/2014/main" id="{8355296B-A5B0-8742-920C-CBE76DFFDCD6}"/>
              </a:ext>
            </a:extLst>
          </p:cNvPr>
          <p:cNvSpPr>
            <a:spLocks noGrp="1"/>
          </p:cNvSpPr>
          <p:nvPr>
            <p:ph type="title"/>
          </p:nvPr>
        </p:nvSpPr>
        <p:spPr>
          <a:xfrm>
            <a:off x="4186238" y="375628"/>
            <a:ext cx="7366854" cy="610818"/>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Tree>
    <p:extLst>
      <p:ext uri="{BB962C8B-B14F-4D97-AF65-F5344CB8AC3E}">
        <p14:creationId xmlns:p14="http://schemas.microsoft.com/office/powerpoint/2010/main" val="3005180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to con didascal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1412876"/>
            <a:ext cx="8311469" cy="490237"/>
          </a:xfrm>
        </p:spPr>
        <p:txBody>
          <a:bodyPr anchor="b">
            <a:noAutofit/>
          </a:bodyPr>
          <a:lstStyle>
            <a:lvl1pPr algn="l">
              <a:defRPr sz="2800"/>
            </a:lvl1pPr>
          </a:lstStyle>
          <a:p>
            <a:r>
              <a:rPr lang="it-IT" dirty="0"/>
              <a:t>Click to </a:t>
            </a:r>
            <a:r>
              <a:rPr lang="it-IT" dirty="0" err="1"/>
              <a:t>edit</a:t>
            </a:r>
            <a:r>
              <a:rPr lang="it-IT" dirty="0"/>
              <a:t> the text </a:t>
            </a:r>
            <a:r>
              <a:rPr lang="it-IT" dirty="0" err="1"/>
              <a:t>styles</a:t>
            </a:r>
            <a:r>
              <a:rPr lang="it-IT" dirty="0"/>
              <a:t> of the schema</a:t>
            </a:r>
            <a:endParaRPr lang="en-US" dirty="0"/>
          </a:p>
        </p:txBody>
      </p:sp>
      <p:sp>
        <p:nvSpPr>
          <p:cNvPr id="5" name="Date Placeholder 4"/>
          <p:cNvSpPr>
            <a:spLocks noGrp="1"/>
          </p:cNvSpPr>
          <p:nvPr>
            <p:ph type="dt" sz="half" idx="10"/>
          </p:nvPr>
        </p:nvSpPr>
        <p:spPr/>
        <p:txBody>
          <a:bodyPr/>
          <a:lstStyle/>
          <a:p>
            <a:fld id="{3DCF6854-A6A7-5949-964E-D699AE27E8B1}" type="datetime1">
              <a:rPr lang="it-IT" smtClean="0"/>
              <a:t>05/05/2022</a:t>
            </a:fld>
            <a:endParaRPr lang="it-IT"/>
          </a:p>
        </p:txBody>
      </p:sp>
      <p:sp>
        <p:nvSpPr>
          <p:cNvPr id="7" name="Slide Number Placeholder 6"/>
          <p:cNvSpPr>
            <a:spLocks noGrp="1"/>
          </p:cNvSpPr>
          <p:nvPr>
            <p:ph type="sldNum" sz="quarter" idx="12"/>
          </p:nvPr>
        </p:nvSpPr>
        <p:spPr/>
        <p:txBody>
          <a:bodyPr/>
          <a:lstStyle/>
          <a:p>
            <a:fld id="{345175DA-277F-B548-B500-1BF71FE23091}" type="slidenum">
              <a:rPr lang="it-IT" smtClean="0"/>
              <a:t>‹#›</a:t>
            </a:fld>
            <a:endParaRPr lang="it-IT"/>
          </a:p>
        </p:txBody>
      </p:sp>
      <p:sp>
        <p:nvSpPr>
          <p:cNvPr id="8" name="Text Placeholder 2">
            <a:extLst>
              <a:ext uri="{FF2B5EF4-FFF2-40B4-BE49-F238E27FC236}">
                <a16:creationId xmlns:a16="http://schemas.microsoft.com/office/drawing/2014/main" id="{36106ACA-78F5-774B-B7D7-00FB25CE2516}"/>
              </a:ext>
            </a:extLst>
          </p:cNvPr>
          <p:cNvSpPr>
            <a:spLocks noGrp="1"/>
          </p:cNvSpPr>
          <p:nvPr>
            <p:ph idx="1" hasCustomPrompt="1"/>
          </p:nvPr>
        </p:nvSpPr>
        <p:spPr>
          <a:xfrm>
            <a:off x="5150264" y="2200276"/>
            <a:ext cx="6722693" cy="3829050"/>
          </a:xfrm>
          <a:prstGeom prst="rect">
            <a:avLst/>
          </a:prstGeom>
        </p:spPr>
        <p:txBody>
          <a:bodyPr vert="horz" lIns="91440" tIns="45720" rIns="91440" bIns="45720" rtlCol="0">
            <a:normAutofit/>
          </a:bodyPr>
          <a:lstStyle>
            <a:lvl1pPr>
              <a:defRPr/>
            </a:lvl1pPr>
            <a:lvl2pPr>
              <a:defRPr/>
            </a:lvl2pPr>
            <a:lvl3pPr>
              <a:defRPr/>
            </a:lvl3pPr>
            <a:lvl4pPr>
              <a:defRPr/>
            </a:lvl4pPr>
            <a:lvl5pPr>
              <a:defRPr/>
            </a:lvl5pPr>
          </a:lstStyle>
          <a:p>
            <a:pPr lvl="0"/>
            <a:r>
              <a:rPr lang="it-IT" dirty="0"/>
              <a:t>First </a:t>
            </a:r>
            <a:r>
              <a:rPr lang="it-IT" dirty="0" err="1"/>
              <a:t>level</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9" name="Text Placeholder 2">
            <a:extLst>
              <a:ext uri="{FF2B5EF4-FFF2-40B4-BE49-F238E27FC236}">
                <a16:creationId xmlns:a16="http://schemas.microsoft.com/office/drawing/2014/main" id="{CD2D2AE2-17FB-1F4A-9370-B4907C4C141A}"/>
              </a:ext>
            </a:extLst>
          </p:cNvPr>
          <p:cNvSpPr>
            <a:spLocks noGrp="1"/>
          </p:cNvSpPr>
          <p:nvPr>
            <p:ph idx="13" hasCustomPrompt="1"/>
          </p:nvPr>
        </p:nvSpPr>
        <p:spPr>
          <a:xfrm>
            <a:off x="839788" y="2200276"/>
            <a:ext cx="3932237" cy="3829049"/>
          </a:xfrm>
          <a:prstGeom prst="rect">
            <a:avLst/>
          </a:prstGeom>
        </p:spPr>
        <p:txBody>
          <a:bodyPr vert="horz" lIns="91440" tIns="45720" rIns="91440" bIns="45720" rtlCol="0">
            <a:normAutofit/>
          </a:bodyPr>
          <a:lstStyle>
            <a:lvl1pPr>
              <a:defRPr sz="1400"/>
            </a:lvl1pPr>
            <a:lvl2pPr>
              <a:defRPr sz="1400"/>
            </a:lvl2pPr>
            <a:lvl3pPr>
              <a:defRPr sz="1400"/>
            </a:lvl3pPr>
            <a:lvl4pPr>
              <a:defRPr sz="1400"/>
            </a:lvl4pPr>
            <a:lvl5pPr>
              <a:defRPr sz="1400"/>
            </a:lvl5pPr>
          </a:lstStyle>
          <a:p>
            <a:pPr lvl="0"/>
            <a:r>
              <a:rPr lang="it-IT" dirty="0"/>
              <a:t>Click to </a:t>
            </a:r>
            <a:r>
              <a:rPr lang="it-IT" dirty="0" err="1"/>
              <a:t>edit</a:t>
            </a:r>
            <a:r>
              <a:rPr lang="it-IT" dirty="0"/>
              <a:t> the text </a:t>
            </a:r>
            <a:r>
              <a:rPr lang="it-IT" dirty="0" err="1"/>
              <a:t>styles</a:t>
            </a:r>
            <a:r>
              <a:rPr lang="it-IT" dirty="0"/>
              <a:t> of the schema</a:t>
            </a:r>
          </a:p>
        </p:txBody>
      </p:sp>
      <p:sp>
        <p:nvSpPr>
          <p:cNvPr id="11" name="Title Placeholder 1">
            <a:extLst>
              <a:ext uri="{FF2B5EF4-FFF2-40B4-BE49-F238E27FC236}">
                <a16:creationId xmlns:a16="http://schemas.microsoft.com/office/drawing/2014/main" id="{8D1B0EEB-60B9-514A-8404-D9677E695BB1}"/>
              </a:ext>
            </a:extLst>
          </p:cNvPr>
          <p:cNvSpPr txBox="1">
            <a:spLocks/>
          </p:cNvSpPr>
          <p:nvPr userDrawn="1"/>
        </p:nvSpPr>
        <p:spPr>
          <a:xfrm>
            <a:off x="4186238" y="375628"/>
            <a:ext cx="7366854" cy="61081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400" b="1" i="0" kern="1200">
                <a:solidFill>
                  <a:srgbClr val="28225A"/>
                </a:solidFill>
                <a:latin typeface="Arial" panose="020B0604020202020204" pitchFamily="34" charset="0"/>
                <a:ea typeface="+mj-ea"/>
                <a:cs typeface="Arial" panose="020B0604020202020204" pitchFamily="34" charset="0"/>
              </a:defRPr>
            </a:lvl1pPr>
          </a:lstStyle>
          <a:p>
            <a:r>
              <a:rPr lang="it-IT"/>
              <a:t>Title</a:t>
            </a:r>
            <a:endParaRPr lang="en-US" dirty="0"/>
          </a:p>
        </p:txBody>
      </p:sp>
    </p:spTree>
    <p:extLst>
      <p:ext uri="{BB962C8B-B14F-4D97-AF65-F5344CB8AC3E}">
        <p14:creationId xmlns:p14="http://schemas.microsoft.com/office/powerpoint/2010/main" val="424782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73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86238" y="375628"/>
            <a:ext cx="7366854" cy="610818"/>
          </a:xfrm>
          <a:prstGeom prst="rect">
            <a:avLst/>
          </a:prstGeom>
        </p:spPr>
        <p:txBody>
          <a:bodyPr vert="horz" lIns="91440" tIns="45720" rIns="91440" bIns="45720" rtlCol="0" anchor="ctr">
            <a:normAutofit/>
          </a:bodyPr>
          <a:lstStyle/>
          <a:p>
            <a:r>
              <a:rPr lang="it-IT" dirty="0"/>
              <a:t>Title</a:t>
            </a:r>
            <a:endParaRPr lang="en-US" dirty="0"/>
          </a:p>
        </p:txBody>
      </p:sp>
      <p:sp>
        <p:nvSpPr>
          <p:cNvPr id="3" name="Text Placeholder 2"/>
          <p:cNvSpPr>
            <a:spLocks noGrp="1"/>
          </p:cNvSpPr>
          <p:nvPr>
            <p:ph type="body" idx="1"/>
          </p:nvPr>
        </p:nvSpPr>
        <p:spPr>
          <a:xfrm>
            <a:off x="657958" y="1574840"/>
            <a:ext cx="10876084" cy="4351338"/>
          </a:xfrm>
          <a:prstGeom prst="rect">
            <a:avLst/>
          </a:prstGeom>
        </p:spPr>
        <p:txBody>
          <a:bodyPr vert="horz" lIns="91440" tIns="45720" rIns="91440" bIns="45720" rtlCol="0">
            <a:normAutofit/>
          </a:bodyPr>
          <a:lstStyle/>
          <a:p>
            <a:pPr lvl="0"/>
            <a:r>
              <a:rPr lang="it-IT" dirty="0"/>
              <a:t>First </a:t>
            </a:r>
            <a:r>
              <a:rPr lang="it-IT" dirty="0" err="1"/>
              <a:t>level</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4" name="Date Placeholder 3"/>
          <p:cNvSpPr>
            <a:spLocks noGrp="1"/>
          </p:cNvSpPr>
          <p:nvPr>
            <p:ph type="dt" sz="half" idx="2"/>
          </p:nvPr>
        </p:nvSpPr>
        <p:spPr>
          <a:xfrm>
            <a:off x="9581426" y="6406622"/>
            <a:ext cx="1334224" cy="365125"/>
          </a:xfrm>
          <a:prstGeom prst="rect">
            <a:avLst/>
          </a:prstGeom>
        </p:spPr>
        <p:txBody>
          <a:bodyPr vert="horz" lIns="91440" tIns="45720" rIns="91440" bIns="45720" rtlCol="0" anchor="ctr"/>
          <a:lstStyle>
            <a:lvl1pPr algn="r">
              <a:defRPr sz="1200">
                <a:solidFill>
                  <a:srgbClr val="28225A"/>
                </a:solidFill>
                <a:latin typeface="Arial" panose="020B0604020202020204" pitchFamily="34" charset="0"/>
                <a:cs typeface="Arial" panose="020B0604020202020204" pitchFamily="34" charset="0"/>
              </a:defRPr>
            </a:lvl1pPr>
          </a:lstStyle>
          <a:p>
            <a:fld id="{F9D2688D-5062-DC41-BCCE-C31751DDA100}" type="datetime1">
              <a:rPr lang="it-IT" smtClean="0"/>
              <a:pPr/>
              <a:t>05/05/2022</a:t>
            </a:fld>
            <a:endParaRPr lang="it-IT" dirty="0"/>
          </a:p>
        </p:txBody>
      </p:sp>
      <p:sp>
        <p:nvSpPr>
          <p:cNvPr id="6" name="Slide Number Placeholder 5"/>
          <p:cNvSpPr>
            <a:spLocks noGrp="1"/>
          </p:cNvSpPr>
          <p:nvPr>
            <p:ph type="sldNum" sz="quarter" idx="4"/>
          </p:nvPr>
        </p:nvSpPr>
        <p:spPr>
          <a:xfrm>
            <a:off x="10915650" y="6406622"/>
            <a:ext cx="637442" cy="365125"/>
          </a:xfrm>
          <a:prstGeom prst="rect">
            <a:avLst/>
          </a:prstGeom>
        </p:spPr>
        <p:txBody>
          <a:bodyPr vert="horz" lIns="91440" tIns="45720" rIns="91440" bIns="45720" rtlCol="0" anchor="ctr"/>
          <a:lstStyle>
            <a:lvl1pPr algn="r">
              <a:defRPr sz="1200">
                <a:solidFill>
                  <a:srgbClr val="28225A"/>
                </a:solidFill>
                <a:latin typeface="Arial" panose="020B0604020202020204" pitchFamily="34" charset="0"/>
                <a:cs typeface="Arial" panose="020B0604020202020204" pitchFamily="34" charset="0"/>
              </a:defRPr>
            </a:lvl1pPr>
          </a:lstStyle>
          <a:p>
            <a:fld id="{345175DA-277F-B548-B500-1BF71FE23091}" type="slidenum">
              <a:rPr lang="it-IT" smtClean="0"/>
              <a:pPr/>
              <a:t>‹#›</a:t>
            </a:fld>
            <a:endParaRPr lang="it-IT" dirty="0"/>
          </a:p>
        </p:txBody>
      </p:sp>
    </p:spTree>
    <p:extLst>
      <p:ext uri="{BB962C8B-B14F-4D97-AF65-F5344CB8AC3E}">
        <p14:creationId xmlns:p14="http://schemas.microsoft.com/office/powerpoint/2010/main" val="820587162"/>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3" r:id="rId3"/>
    <p:sldLayoutId id="2147483668" r:id="rId4"/>
    <p:sldLayoutId id="2147483670" r:id="rId5"/>
  </p:sldLayoutIdLst>
  <p:hf hdr="0"/>
  <p:txStyles>
    <p:titleStyle>
      <a:lvl1pPr algn="r" defTabSz="914400" rtl="0" eaLnBrk="1" latinLnBrk="0" hangingPunct="1">
        <a:lnSpc>
          <a:spcPct val="90000"/>
        </a:lnSpc>
        <a:spcBef>
          <a:spcPct val="0"/>
        </a:spcBef>
        <a:buNone/>
        <a:defRPr sz="3400" b="1" i="0" kern="1200">
          <a:solidFill>
            <a:srgbClr val="28225A"/>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Tx/>
        <a:buBlip>
          <a:blip r:embed="rId8"/>
        </a:buBlip>
        <a:defRPr sz="2800" kern="1200">
          <a:solidFill>
            <a:srgbClr val="28225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Blip>
          <a:blip r:embed="rId8"/>
        </a:buBlip>
        <a:defRPr sz="2400" kern="1200">
          <a:solidFill>
            <a:srgbClr val="28225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Tx/>
        <a:buBlip>
          <a:blip r:embed="rId8"/>
        </a:buBlip>
        <a:defRPr sz="2000" kern="1200">
          <a:solidFill>
            <a:srgbClr val="28225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8"/>
        </a:buBlip>
        <a:defRPr sz="1800" kern="1200">
          <a:solidFill>
            <a:srgbClr val="28225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Tx/>
        <a:buBlip>
          <a:blip r:embed="rId8"/>
        </a:buBlip>
        <a:defRPr sz="1800" kern="1200">
          <a:solidFill>
            <a:srgbClr val="2822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1CB41F-0D6A-314A-884A-79150E43000B}"/>
              </a:ext>
            </a:extLst>
          </p:cNvPr>
          <p:cNvSpPr>
            <a:spLocks noGrp="1"/>
          </p:cNvSpPr>
          <p:nvPr>
            <p:ph type="ctrTitle"/>
          </p:nvPr>
        </p:nvSpPr>
        <p:spPr/>
        <p:txBody>
          <a:bodyPr>
            <a:normAutofit/>
          </a:bodyPr>
          <a:lstStyle/>
          <a:p>
            <a:r>
              <a:rPr lang="en-US" dirty="0"/>
              <a:t>IS 23257:</a:t>
            </a:r>
            <a:r>
              <a:rPr lang="en-US" altLang="ko-KR" dirty="0"/>
              <a:t>2022</a:t>
            </a:r>
            <a:r>
              <a:rPr lang="ko-KR" altLang="en-US" dirty="0"/>
              <a:t> </a:t>
            </a:r>
            <a:r>
              <a:rPr lang="en-US" altLang="ko-KR" dirty="0"/>
              <a:t>Reference</a:t>
            </a:r>
            <a:r>
              <a:rPr lang="ko-KR" altLang="en-US" dirty="0"/>
              <a:t> </a:t>
            </a:r>
            <a:r>
              <a:rPr lang="en-US" altLang="ko-KR" dirty="0"/>
              <a:t>architecture</a:t>
            </a:r>
            <a:endParaRPr lang="it-IT" dirty="0"/>
          </a:p>
        </p:txBody>
      </p:sp>
      <p:sp>
        <p:nvSpPr>
          <p:cNvPr id="3" name="Sottotitolo 2">
            <a:extLst>
              <a:ext uri="{FF2B5EF4-FFF2-40B4-BE49-F238E27FC236}">
                <a16:creationId xmlns:a16="http://schemas.microsoft.com/office/drawing/2014/main" id="{C7E8FDD4-460E-A447-B519-C252D01F59FD}"/>
              </a:ext>
            </a:extLst>
          </p:cNvPr>
          <p:cNvSpPr>
            <a:spLocks noGrp="1"/>
          </p:cNvSpPr>
          <p:nvPr>
            <p:ph type="subTitle" idx="1"/>
          </p:nvPr>
        </p:nvSpPr>
        <p:spPr/>
        <p:txBody>
          <a:bodyPr/>
          <a:lstStyle/>
          <a:p>
            <a:r>
              <a:rPr lang="it-IT" dirty="0"/>
              <a:t>The basis for understanding, implementing, and communicating</a:t>
            </a:r>
          </a:p>
        </p:txBody>
      </p:sp>
    </p:spTree>
    <p:extLst>
      <p:ext uri="{BB962C8B-B14F-4D97-AF65-F5344CB8AC3E}">
        <p14:creationId xmlns:p14="http://schemas.microsoft.com/office/powerpoint/2010/main" val="1579260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625BD8-2B5C-40A9-9A27-EC9790B1C4C9}"/>
              </a:ext>
            </a:extLst>
          </p:cNvPr>
          <p:cNvSpPr>
            <a:spLocks noGrp="1"/>
          </p:cNvSpPr>
          <p:nvPr>
            <p:ph type="dt" sz="half" idx="10"/>
          </p:nvPr>
        </p:nvSpPr>
        <p:spPr/>
        <p:txBody>
          <a:bodyPr/>
          <a:lstStyle/>
          <a:p>
            <a:fld id="{143D9A8C-9EBF-DB49-9B9D-05E37584E40B}" type="datetime1">
              <a:rPr lang="it-IT" smtClean="0"/>
              <a:t>05/05/2022</a:t>
            </a:fld>
            <a:endParaRPr lang="it-IT"/>
          </a:p>
        </p:txBody>
      </p:sp>
      <p:sp>
        <p:nvSpPr>
          <p:cNvPr id="3" name="Slide Number Placeholder 2">
            <a:extLst>
              <a:ext uri="{FF2B5EF4-FFF2-40B4-BE49-F238E27FC236}">
                <a16:creationId xmlns:a16="http://schemas.microsoft.com/office/drawing/2014/main" id="{02A936C6-83E4-4E1C-A886-9ACCBBD609F1}"/>
              </a:ext>
            </a:extLst>
          </p:cNvPr>
          <p:cNvSpPr>
            <a:spLocks noGrp="1"/>
          </p:cNvSpPr>
          <p:nvPr>
            <p:ph type="sldNum" sz="quarter" idx="12"/>
          </p:nvPr>
        </p:nvSpPr>
        <p:spPr/>
        <p:txBody>
          <a:bodyPr/>
          <a:lstStyle/>
          <a:p>
            <a:fld id="{345175DA-277F-B548-B500-1BF71FE23091}" type="slidenum">
              <a:rPr lang="it-IT" smtClean="0"/>
              <a:t>2</a:t>
            </a:fld>
            <a:endParaRPr lang="it-IT"/>
          </a:p>
        </p:txBody>
      </p:sp>
      <p:sp>
        <p:nvSpPr>
          <p:cNvPr id="77" name="내용 개체 틀 76">
            <a:extLst>
              <a:ext uri="{FF2B5EF4-FFF2-40B4-BE49-F238E27FC236}">
                <a16:creationId xmlns:a16="http://schemas.microsoft.com/office/drawing/2014/main" id="{5AC2B9BE-6475-57D9-F6F2-5BCBA38365D7}"/>
              </a:ext>
            </a:extLst>
          </p:cNvPr>
          <p:cNvSpPr>
            <a:spLocks noGrp="1"/>
          </p:cNvSpPr>
          <p:nvPr>
            <p:ph idx="13"/>
          </p:nvPr>
        </p:nvSpPr>
        <p:spPr>
          <a:xfrm>
            <a:off x="838200" y="1425388"/>
            <a:ext cx="6019800" cy="4751575"/>
          </a:xfrm>
        </p:spPr>
        <p:txBody>
          <a:bodyPr>
            <a:normAutofit/>
          </a:bodyPr>
          <a:lstStyle/>
          <a:p>
            <a:pPr algn="l" latinLnBrk="0">
              <a:lnSpc>
                <a:spcPct val="107000"/>
              </a:lnSpc>
              <a:spcAft>
                <a:spcPts val="800"/>
              </a:spcAft>
            </a:pPr>
            <a:r>
              <a:rPr lang="en-US" altLang="ko-KR" sz="1800" kern="0" dirty="0">
                <a:effectLst/>
                <a:latin typeface="Arial" panose="020B0604020202020204" pitchFamily="34" charset="0"/>
                <a:ea typeface="맑은 고딕" panose="020B0503020000020004" pitchFamily="50" charset="-127"/>
                <a:cs typeface="Times New Roman" panose="02020603050405020304" pitchFamily="18" charset="0"/>
              </a:rPr>
              <a:t>The state of development of Blockchain and DLT involves a multitude of proprietary and open-source projects, in many cases tackling different problems. </a:t>
            </a:r>
          </a:p>
          <a:p>
            <a:pPr algn="l" latinLnBrk="0">
              <a:lnSpc>
                <a:spcPct val="107000"/>
              </a:lnSpc>
              <a:spcAft>
                <a:spcPts val="800"/>
              </a:spcAft>
            </a:pPr>
            <a:r>
              <a:rPr lang="en-US" altLang="ko-KR" sz="1800" kern="0" dirty="0">
                <a:effectLst/>
                <a:latin typeface="Arial" panose="020B0604020202020204" pitchFamily="34" charset="0"/>
                <a:ea typeface="맑은 고딕" panose="020B0503020000020004" pitchFamily="50" charset="-127"/>
                <a:cs typeface="Times New Roman" panose="02020603050405020304" pitchFamily="18" charset="0"/>
              </a:rPr>
              <a:t>This has resulted in a confusing array of varying descriptions for DLT concepts and for DLT systems built using those concepts. </a:t>
            </a:r>
          </a:p>
          <a:p>
            <a:pPr algn="l" latinLnBrk="0">
              <a:lnSpc>
                <a:spcPct val="107000"/>
              </a:lnSpc>
              <a:spcAft>
                <a:spcPts val="800"/>
              </a:spcAft>
            </a:pPr>
            <a:r>
              <a:rPr lang="en-US" altLang="ko-KR" sz="1800" kern="0" dirty="0">
                <a:effectLst/>
                <a:latin typeface="Arial" panose="020B0604020202020204" pitchFamily="34" charset="0"/>
                <a:ea typeface="맑은 고딕" panose="020B0503020000020004" pitchFamily="50" charset="-127"/>
                <a:cs typeface="Times New Roman" panose="02020603050405020304" pitchFamily="18" charset="0"/>
              </a:rPr>
              <a:t>The confusion is slowing adoption of the technologies and making it difficult for individuals and organizations to make comparisons between </a:t>
            </a:r>
            <a:r>
              <a:rPr lang="en-US" altLang="ko-KR" sz="1800" kern="0" dirty="0">
                <a:effectLst/>
                <a:latin typeface="Arial" panose="020B0604020202020204" pitchFamily="34" charset="0"/>
                <a:ea typeface="맑은 고딕" panose="020B0503020000020004" pitchFamily="50" charset="-127"/>
              </a:rPr>
              <a:t>different projects and solutions and to implement their own DLT systems</a:t>
            </a:r>
            <a:endParaRPr lang="ko-KR" altLang="en-US" dirty="0"/>
          </a:p>
        </p:txBody>
      </p:sp>
      <p:sp>
        <p:nvSpPr>
          <p:cNvPr id="4" name="Title 3">
            <a:extLst>
              <a:ext uri="{FF2B5EF4-FFF2-40B4-BE49-F238E27FC236}">
                <a16:creationId xmlns:a16="http://schemas.microsoft.com/office/drawing/2014/main" id="{2BFAD409-3D1E-4BEC-967C-D9C8A1BE60F7}"/>
              </a:ext>
            </a:extLst>
          </p:cNvPr>
          <p:cNvSpPr>
            <a:spLocks noGrp="1"/>
          </p:cNvSpPr>
          <p:nvPr>
            <p:ph type="title"/>
          </p:nvPr>
        </p:nvSpPr>
        <p:spPr/>
        <p:txBody>
          <a:bodyPr>
            <a:normAutofit/>
          </a:bodyPr>
          <a:lstStyle/>
          <a:p>
            <a:r>
              <a:rPr lang="en-US" dirty="0"/>
              <a:t>Background</a:t>
            </a:r>
            <a:endParaRPr lang="it-IT" dirty="0"/>
          </a:p>
        </p:txBody>
      </p:sp>
      <p:pic>
        <p:nvPicPr>
          <p:cNvPr id="76" name="그림 75" descr="테이블, 앉아있는, 검은색, 닫기이(가) 표시된 사진&#10;&#10;자동 생성된 설명">
            <a:extLst>
              <a:ext uri="{FF2B5EF4-FFF2-40B4-BE49-F238E27FC236}">
                <a16:creationId xmlns:a16="http://schemas.microsoft.com/office/drawing/2014/main" id="{F9314993-E89B-2C81-51B4-019AEAFACF0F}"/>
              </a:ext>
            </a:extLst>
          </p:cNvPr>
          <p:cNvPicPr>
            <a:picLocks noChangeAspect="1"/>
          </p:cNvPicPr>
          <p:nvPr/>
        </p:nvPicPr>
        <p:blipFill rotWithShape="1">
          <a:blip r:embed="rId2">
            <a:extLst>
              <a:ext uri="{28A0092B-C50C-407E-A947-70E740481C1C}">
                <a14:useLocalDpi xmlns:a14="http://schemas.microsoft.com/office/drawing/2010/main" val="0"/>
              </a:ext>
            </a:extLst>
          </a:blip>
          <a:srcRect l="827" r="13251"/>
          <a:stretch/>
        </p:blipFill>
        <p:spPr>
          <a:xfrm>
            <a:off x="6765601" y="1425388"/>
            <a:ext cx="4875746" cy="2685377"/>
          </a:xfrm>
          <a:prstGeom prst="rect">
            <a:avLst/>
          </a:prstGeom>
        </p:spPr>
      </p:pic>
      <p:sp>
        <p:nvSpPr>
          <p:cNvPr id="80" name="TextBox 79">
            <a:extLst>
              <a:ext uri="{FF2B5EF4-FFF2-40B4-BE49-F238E27FC236}">
                <a16:creationId xmlns:a16="http://schemas.microsoft.com/office/drawing/2014/main" id="{AFE749EA-C9C6-C3E1-8BB4-BAF08DD525E6}"/>
              </a:ext>
            </a:extLst>
          </p:cNvPr>
          <p:cNvSpPr txBox="1"/>
          <p:nvPr/>
        </p:nvSpPr>
        <p:spPr>
          <a:xfrm>
            <a:off x="2845264" y="5032079"/>
            <a:ext cx="9005360" cy="1255857"/>
          </a:xfrm>
          <a:prstGeom prst="rect">
            <a:avLst/>
          </a:prstGeom>
          <a:noFill/>
        </p:spPr>
        <p:txBody>
          <a:bodyPr wrap="square">
            <a:spAutoFit/>
          </a:bodyPr>
          <a:lstStyle/>
          <a:p>
            <a:pPr algn="l" latinLnBrk="0">
              <a:lnSpc>
                <a:spcPct val="107000"/>
              </a:lnSpc>
              <a:spcAft>
                <a:spcPts val="800"/>
              </a:spcAft>
            </a:pPr>
            <a:r>
              <a:rPr lang="en-US" altLang="ko-KR" sz="1800" kern="0" dirty="0">
                <a:solidFill>
                  <a:srgbClr val="0070C0"/>
                </a:solidFill>
                <a:effectLst/>
                <a:latin typeface="Arial" panose="020B0604020202020204" pitchFamily="34" charset="0"/>
                <a:ea typeface="맑은 고딕" panose="020B0503020000020004" pitchFamily="50" charset="-127"/>
                <a:cs typeface="Times New Roman" panose="02020603050405020304" pitchFamily="18" charset="0"/>
              </a:rPr>
              <a:t>There is a clear market need for a globally-agreed reference architecture for Blockchain and DLT which will form the basis for understanding and implementing DLT systems and which will also enable users and developers of the technologies to communicate effectively.</a:t>
            </a:r>
            <a:endParaRPr lang="ko-KR" altLang="ko-KR" sz="1400" kern="100" dirty="0">
              <a:solidFill>
                <a:srgbClr val="0070C0"/>
              </a:solidFill>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83" name="TextBox 82">
            <a:extLst>
              <a:ext uri="{FF2B5EF4-FFF2-40B4-BE49-F238E27FC236}">
                <a16:creationId xmlns:a16="http://schemas.microsoft.com/office/drawing/2014/main" id="{56457101-0D7F-6160-16B1-B85DF750CC47}"/>
              </a:ext>
            </a:extLst>
          </p:cNvPr>
          <p:cNvSpPr txBox="1"/>
          <p:nvPr/>
        </p:nvSpPr>
        <p:spPr>
          <a:xfrm>
            <a:off x="2128401" y="4918799"/>
            <a:ext cx="716863" cy="769441"/>
          </a:xfrm>
          <a:prstGeom prst="rect">
            <a:avLst/>
          </a:prstGeom>
          <a:noFill/>
        </p:spPr>
        <p:txBody>
          <a:bodyPr wrap="none" rtlCol="0">
            <a:spAutoFit/>
          </a:bodyPr>
          <a:lstStyle/>
          <a:p>
            <a:r>
              <a:rPr lang="ko-KR" altLang="en-US" sz="4400" dirty="0">
                <a:solidFill>
                  <a:srgbClr val="0070C0"/>
                </a:solidFill>
                <a:sym typeface="Wingdings" panose="05000000000000000000" pitchFamily="2" charset="2"/>
              </a:rPr>
              <a:t></a:t>
            </a:r>
            <a:endParaRPr lang="ko-KR" altLang="en-US" sz="4400" dirty="0">
              <a:solidFill>
                <a:srgbClr val="0070C0"/>
              </a:solidFill>
            </a:endParaRPr>
          </a:p>
        </p:txBody>
      </p:sp>
    </p:spTree>
    <p:extLst>
      <p:ext uri="{BB962C8B-B14F-4D97-AF65-F5344CB8AC3E}">
        <p14:creationId xmlns:p14="http://schemas.microsoft.com/office/powerpoint/2010/main" val="2458470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1069107E-A7D9-99E8-F1A6-17682A046447}"/>
              </a:ext>
            </a:extLst>
          </p:cNvPr>
          <p:cNvSpPr>
            <a:spLocks noGrp="1"/>
          </p:cNvSpPr>
          <p:nvPr>
            <p:ph type="dt" sz="half" idx="10"/>
          </p:nvPr>
        </p:nvSpPr>
        <p:spPr/>
        <p:txBody>
          <a:bodyPr/>
          <a:lstStyle/>
          <a:p>
            <a:fld id="{143D9A8C-9EBF-DB49-9B9D-05E37584E40B}" type="datetime1">
              <a:rPr lang="it-IT" smtClean="0"/>
              <a:t>05/05/2022</a:t>
            </a:fld>
            <a:endParaRPr lang="it-IT"/>
          </a:p>
        </p:txBody>
      </p:sp>
      <p:sp>
        <p:nvSpPr>
          <p:cNvPr id="3" name="슬라이드 번호 개체 틀 2">
            <a:extLst>
              <a:ext uri="{FF2B5EF4-FFF2-40B4-BE49-F238E27FC236}">
                <a16:creationId xmlns:a16="http://schemas.microsoft.com/office/drawing/2014/main" id="{667E5891-A2B4-C322-F04F-78C237F28349}"/>
              </a:ext>
            </a:extLst>
          </p:cNvPr>
          <p:cNvSpPr>
            <a:spLocks noGrp="1"/>
          </p:cNvSpPr>
          <p:nvPr>
            <p:ph type="sldNum" sz="quarter" idx="12"/>
          </p:nvPr>
        </p:nvSpPr>
        <p:spPr/>
        <p:txBody>
          <a:bodyPr/>
          <a:lstStyle/>
          <a:p>
            <a:fld id="{345175DA-277F-B548-B500-1BF71FE23091}" type="slidenum">
              <a:rPr lang="it-IT" smtClean="0"/>
              <a:t>3</a:t>
            </a:fld>
            <a:endParaRPr lang="it-IT"/>
          </a:p>
        </p:txBody>
      </p:sp>
      <p:sp>
        <p:nvSpPr>
          <p:cNvPr id="5" name="제목 4">
            <a:extLst>
              <a:ext uri="{FF2B5EF4-FFF2-40B4-BE49-F238E27FC236}">
                <a16:creationId xmlns:a16="http://schemas.microsoft.com/office/drawing/2014/main" id="{98D99892-A2C0-D974-B2BB-18CE89F8210A}"/>
              </a:ext>
            </a:extLst>
          </p:cNvPr>
          <p:cNvSpPr>
            <a:spLocks noGrp="1"/>
          </p:cNvSpPr>
          <p:nvPr>
            <p:ph type="title"/>
          </p:nvPr>
        </p:nvSpPr>
        <p:spPr/>
        <p:txBody>
          <a:bodyPr/>
          <a:lstStyle/>
          <a:p>
            <a:r>
              <a:rPr lang="en-US" altLang="ko-KR" dirty="0"/>
              <a:t>Architectural views</a:t>
            </a:r>
            <a:endParaRPr lang="ko-KR" altLang="en-US" dirty="0"/>
          </a:p>
        </p:txBody>
      </p:sp>
      <p:sp>
        <p:nvSpPr>
          <p:cNvPr id="7" name="TextBox 6">
            <a:extLst>
              <a:ext uri="{FF2B5EF4-FFF2-40B4-BE49-F238E27FC236}">
                <a16:creationId xmlns:a16="http://schemas.microsoft.com/office/drawing/2014/main" id="{B8935587-7CB8-24F1-AE1E-680F844C67E3}"/>
              </a:ext>
            </a:extLst>
          </p:cNvPr>
          <p:cNvSpPr txBox="1"/>
          <p:nvPr/>
        </p:nvSpPr>
        <p:spPr>
          <a:xfrm>
            <a:off x="728389" y="5996649"/>
            <a:ext cx="11256885" cy="307777"/>
          </a:xfrm>
          <a:prstGeom prst="rect">
            <a:avLst/>
          </a:prstGeom>
          <a:noFill/>
        </p:spPr>
        <p:txBody>
          <a:bodyPr wrap="square">
            <a:spAutoFit/>
          </a:bodyPr>
          <a:lstStyle/>
          <a:p>
            <a:pPr algn="r"/>
            <a:r>
              <a:rPr lang="ko-KR" altLang="en-US" sz="1400" dirty="0">
                <a:solidFill>
                  <a:schemeClr val="bg1">
                    <a:lumMod val="50000"/>
                  </a:schemeClr>
                </a:solidFill>
              </a:rPr>
              <a:t>https://cloudgal42.com/quickguide-iso-iec-17789-cloud-computing-reference-architecture-ccra/</a:t>
            </a:r>
          </a:p>
        </p:txBody>
      </p:sp>
      <p:pic>
        <p:nvPicPr>
          <p:cNvPr id="8" name="그림 7">
            <a:extLst>
              <a:ext uri="{FF2B5EF4-FFF2-40B4-BE49-F238E27FC236}">
                <a16:creationId xmlns:a16="http://schemas.microsoft.com/office/drawing/2014/main" id="{9CB79CA9-D560-6C04-98D6-FA402B2D58B8}"/>
              </a:ext>
            </a:extLst>
          </p:cNvPr>
          <p:cNvPicPr>
            <a:picLocks noChangeAspect="1"/>
          </p:cNvPicPr>
          <p:nvPr/>
        </p:nvPicPr>
        <p:blipFill>
          <a:blip r:embed="rId2"/>
          <a:stretch>
            <a:fillRect/>
          </a:stretch>
        </p:blipFill>
        <p:spPr>
          <a:xfrm>
            <a:off x="469255" y="1572117"/>
            <a:ext cx="6604518" cy="4196886"/>
          </a:xfrm>
          <a:prstGeom prst="rect">
            <a:avLst/>
          </a:prstGeom>
        </p:spPr>
      </p:pic>
      <p:grpSp>
        <p:nvGrpSpPr>
          <p:cNvPr id="9" name="그룹 8">
            <a:extLst>
              <a:ext uri="{FF2B5EF4-FFF2-40B4-BE49-F238E27FC236}">
                <a16:creationId xmlns:a16="http://schemas.microsoft.com/office/drawing/2014/main" id="{E0C473FB-0240-C73D-6A8D-566E0C38DF5E}"/>
              </a:ext>
            </a:extLst>
          </p:cNvPr>
          <p:cNvGrpSpPr/>
          <p:nvPr/>
        </p:nvGrpSpPr>
        <p:grpSpPr>
          <a:xfrm>
            <a:off x="6951206" y="1999818"/>
            <a:ext cx="3379551" cy="838940"/>
            <a:chOff x="6951206" y="1999818"/>
            <a:chExt cx="3379551" cy="838940"/>
          </a:xfrm>
        </p:grpSpPr>
        <p:sp>
          <p:nvSpPr>
            <p:cNvPr id="10" name="사각형: 둥근 모서리 9">
              <a:extLst>
                <a:ext uri="{FF2B5EF4-FFF2-40B4-BE49-F238E27FC236}">
                  <a16:creationId xmlns:a16="http://schemas.microsoft.com/office/drawing/2014/main" id="{1A5F8D18-A92C-255F-48EF-4C5371E23380}"/>
                </a:ext>
              </a:extLst>
            </p:cNvPr>
            <p:cNvSpPr/>
            <p:nvPr/>
          </p:nvSpPr>
          <p:spPr>
            <a:xfrm>
              <a:off x="7756233" y="1999818"/>
              <a:ext cx="2574524" cy="8389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ko-KR" dirty="0"/>
                <a:t>System view</a:t>
              </a:r>
              <a:endParaRPr lang="ko-KR" altLang="en-US" dirty="0"/>
            </a:p>
          </p:txBody>
        </p:sp>
        <p:sp>
          <p:nvSpPr>
            <p:cNvPr id="11" name="화살표: 왼쪽/오른쪽 10">
              <a:extLst>
                <a:ext uri="{FF2B5EF4-FFF2-40B4-BE49-F238E27FC236}">
                  <a16:creationId xmlns:a16="http://schemas.microsoft.com/office/drawing/2014/main" id="{C81F7A07-6C7C-4741-CFAB-B60373993BC5}"/>
                </a:ext>
              </a:extLst>
            </p:cNvPr>
            <p:cNvSpPr/>
            <p:nvPr/>
          </p:nvSpPr>
          <p:spPr>
            <a:xfrm>
              <a:off x="6951206" y="2286123"/>
              <a:ext cx="584805" cy="26633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385552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625BD8-2B5C-40A9-9A27-EC9790B1C4C9}"/>
              </a:ext>
            </a:extLst>
          </p:cNvPr>
          <p:cNvSpPr>
            <a:spLocks noGrp="1"/>
          </p:cNvSpPr>
          <p:nvPr>
            <p:ph type="dt" sz="half" idx="10"/>
          </p:nvPr>
        </p:nvSpPr>
        <p:spPr/>
        <p:txBody>
          <a:bodyPr/>
          <a:lstStyle/>
          <a:p>
            <a:fld id="{143D9A8C-9EBF-DB49-9B9D-05E37584E40B}" type="datetime1">
              <a:rPr lang="it-IT" smtClean="0"/>
              <a:t>05/05/2022</a:t>
            </a:fld>
            <a:endParaRPr lang="it-IT"/>
          </a:p>
        </p:txBody>
      </p:sp>
      <p:sp>
        <p:nvSpPr>
          <p:cNvPr id="3" name="Slide Number Placeholder 2">
            <a:extLst>
              <a:ext uri="{FF2B5EF4-FFF2-40B4-BE49-F238E27FC236}">
                <a16:creationId xmlns:a16="http://schemas.microsoft.com/office/drawing/2014/main" id="{02A936C6-83E4-4E1C-A886-9ACCBBD609F1}"/>
              </a:ext>
            </a:extLst>
          </p:cNvPr>
          <p:cNvSpPr>
            <a:spLocks noGrp="1"/>
          </p:cNvSpPr>
          <p:nvPr>
            <p:ph type="sldNum" sz="quarter" idx="12"/>
          </p:nvPr>
        </p:nvSpPr>
        <p:spPr/>
        <p:txBody>
          <a:bodyPr/>
          <a:lstStyle/>
          <a:p>
            <a:fld id="{345175DA-277F-B548-B500-1BF71FE23091}" type="slidenum">
              <a:rPr lang="it-IT" smtClean="0"/>
              <a:t>4</a:t>
            </a:fld>
            <a:endParaRPr lang="it-IT"/>
          </a:p>
        </p:txBody>
      </p:sp>
      <p:sp>
        <p:nvSpPr>
          <p:cNvPr id="4" name="Title 3">
            <a:extLst>
              <a:ext uri="{FF2B5EF4-FFF2-40B4-BE49-F238E27FC236}">
                <a16:creationId xmlns:a16="http://schemas.microsoft.com/office/drawing/2014/main" id="{2BFAD409-3D1E-4BEC-967C-D9C8A1BE60F7}"/>
              </a:ext>
            </a:extLst>
          </p:cNvPr>
          <p:cNvSpPr>
            <a:spLocks noGrp="1"/>
          </p:cNvSpPr>
          <p:nvPr>
            <p:ph type="title"/>
          </p:nvPr>
        </p:nvSpPr>
        <p:spPr/>
        <p:txBody>
          <a:bodyPr/>
          <a:lstStyle/>
          <a:p>
            <a:r>
              <a:rPr lang="it-IT" dirty="0"/>
              <a:t>System view</a:t>
            </a:r>
          </a:p>
        </p:txBody>
      </p:sp>
      <p:grpSp>
        <p:nvGrpSpPr>
          <p:cNvPr id="5" name="그룹 4">
            <a:extLst>
              <a:ext uri="{FF2B5EF4-FFF2-40B4-BE49-F238E27FC236}">
                <a16:creationId xmlns:a16="http://schemas.microsoft.com/office/drawing/2014/main" id="{FEC2E4EA-C573-314D-DB65-04AEE0E728EC}"/>
              </a:ext>
            </a:extLst>
          </p:cNvPr>
          <p:cNvGrpSpPr/>
          <p:nvPr/>
        </p:nvGrpSpPr>
        <p:grpSpPr>
          <a:xfrm>
            <a:off x="650564" y="1382577"/>
            <a:ext cx="10902528" cy="4677548"/>
            <a:chOff x="1042059" y="1719922"/>
            <a:chExt cx="11420682" cy="5932999"/>
          </a:xfrm>
        </p:grpSpPr>
        <p:cxnSp>
          <p:nvCxnSpPr>
            <p:cNvPr id="6" name="Google Shape;101;p18">
              <a:extLst>
                <a:ext uri="{FF2B5EF4-FFF2-40B4-BE49-F238E27FC236}">
                  <a16:creationId xmlns:a16="http://schemas.microsoft.com/office/drawing/2014/main" id="{1920E8BE-6501-099C-350E-1ABE7FAEC1C5}"/>
                </a:ext>
              </a:extLst>
            </p:cNvPr>
            <p:cNvCxnSpPr>
              <a:endCxn id="34" idx="0"/>
            </p:cNvCxnSpPr>
            <p:nvPr/>
          </p:nvCxnSpPr>
          <p:spPr>
            <a:xfrm>
              <a:off x="5269358" y="2590280"/>
              <a:ext cx="0" cy="849300"/>
            </a:xfrm>
            <a:prstGeom prst="straightConnector1">
              <a:avLst/>
            </a:prstGeom>
            <a:noFill/>
            <a:ln w="38100" cap="flat" cmpd="sng">
              <a:solidFill>
                <a:srgbClr val="000000"/>
              </a:solidFill>
              <a:prstDash val="solid"/>
              <a:round/>
              <a:headEnd type="none" w="sm" len="sm"/>
              <a:tailEnd type="none" w="sm" len="sm"/>
            </a:ln>
          </p:spPr>
        </p:cxnSp>
        <p:cxnSp>
          <p:nvCxnSpPr>
            <p:cNvPr id="7" name="Google Shape;103;p18">
              <a:extLst>
                <a:ext uri="{FF2B5EF4-FFF2-40B4-BE49-F238E27FC236}">
                  <a16:creationId xmlns:a16="http://schemas.microsoft.com/office/drawing/2014/main" id="{4E09D558-515F-157B-769A-E41F5E25592C}"/>
                </a:ext>
              </a:extLst>
            </p:cNvPr>
            <p:cNvCxnSpPr/>
            <p:nvPr/>
          </p:nvCxnSpPr>
          <p:spPr>
            <a:xfrm>
              <a:off x="8733763" y="2733688"/>
              <a:ext cx="0" cy="849300"/>
            </a:xfrm>
            <a:prstGeom prst="straightConnector1">
              <a:avLst/>
            </a:prstGeom>
            <a:noFill/>
            <a:ln w="38100" cap="flat" cmpd="sng">
              <a:solidFill>
                <a:srgbClr val="000000"/>
              </a:solidFill>
              <a:prstDash val="solid"/>
              <a:round/>
              <a:headEnd type="none" w="sm" len="sm"/>
              <a:tailEnd type="none" w="sm" len="sm"/>
            </a:ln>
          </p:spPr>
        </p:cxnSp>
        <p:cxnSp>
          <p:nvCxnSpPr>
            <p:cNvPr id="8" name="Google Shape;104;p18">
              <a:extLst>
                <a:ext uri="{FF2B5EF4-FFF2-40B4-BE49-F238E27FC236}">
                  <a16:creationId xmlns:a16="http://schemas.microsoft.com/office/drawing/2014/main" id="{22909976-C096-D31B-B5BF-364AAB1C09A9}"/>
                </a:ext>
              </a:extLst>
            </p:cNvPr>
            <p:cNvCxnSpPr/>
            <p:nvPr/>
          </p:nvCxnSpPr>
          <p:spPr>
            <a:xfrm rot="10800000">
              <a:off x="8785754" y="2779703"/>
              <a:ext cx="0" cy="757200"/>
            </a:xfrm>
            <a:prstGeom prst="straightConnector1">
              <a:avLst/>
            </a:prstGeom>
            <a:noFill/>
            <a:ln>
              <a:noFill/>
            </a:ln>
          </p:spPr>
        </p:cxnSp>
        <p:cxnSp>
          <p:nvCxnSpPr>
            <p:cNvPr id="9" name="Google Shape;105;p18">
              <a:extLst>
                <a:ext uri="{FF2B5EF4-FFF2-40B4-BE49-F238E27FC236}">
                  <a16:creationId xmlns:a16="http://schemas.microsoft.com/office/drawing/2014/main" id="{F5E6405C-8940-8A10-A3F8-AECA0BBBC828}"/>
                </a:ext>
              </a:extLst>
            </p:cNvPr>
            <p:cNvCxnSpPr/>
            <p:nvPr/>
          </p:nvCxnSpPr>
          <p:spPr>
            <a:xfrm rot="10800000">
              <a:off x="5300012" y="2827527"/>
              <a:ext cx="0" cy="757200"/>
            </a:xfrm>
            <a:prstGeom prst="straightConnector1">
              <a:avLst/>
            </a:prstGeom>
            <a:noFill/>
            <a:ln>
              <a:noFill/>
            </a:ln>
          </p:spPr>
        </p:cxnSp>
        <p:grpSp>
          <p:nvGrpSpPr>
            <p:cNvPr id="10" name="Google Shape;106;p18">
              <a:extLst>
                <a:ext uri="{FF2B5EF4-FFF2-40B4-BE49-F238E27FC236}">
                  <a16:creationId xmlns:a16="http://schemas.microsoft.com/office/drawing/2014/main" id="{5B5AD63B-3AAD-3ED9-DF16-CA0723667A54}"/>
                </a:ext>
              </a:extLst>
            </p:cNvPr>
            <p:cNvGrpSpPr/>
            <p:nvPr/>
          </p:nvGrpSpPr>
          <p:grpSpPr>
            <a:xfrm>
              <a:off x="4239005" y="2241256"/>
              <a:ext cx="2182361" cy="742800"/>
              <a:chOff x="4602080" y="1928756"/>
              <a:chExt cx="2182361" cy="742800"/>
            </a:xfrm>
          </p:grpSpPr>
          <p:sp>
            <p:nvSpPr>
              <p:cNvPr id="74" name="Google Shape;107;p18">
                <a:extLst>
                  <a:ext uri="{FF2B5EF4-FFF2-40B4-BE49-F238E27FC236}">
                    <a16:creationId xmlns:a16="http://schemas.microsoft.com/office/drawing/2014/main" id="{DDD10F52-D9DB-8793-3A1E-3E5FF057EE72}"/>
                  </a:ext>
                </a:extLst>
              </p:cNvPr>
              <p:cNvSpPr/>
              <p:nvPr/>
            </p:nvSpPr>
            <p:spPr>
              <a:xfrm>
                <a:off x="4602080" y="1928756"/>
                <a:ext cx="2121900" cy="742800"/>
              </a:xfrm>
              <a:prstGeom prst="roundRect">
                <a:avLst>
                  <a:gd name="adj" fmla="val 36855"/>
                </a:avLst>
              </a:prstGeom>
              <a:solidFill>
                <a:srgbClr val="DCDEE0"/>
              </a:solidFill>
              <a:ln w="12700" cap="flat" cmpd="sng">
                <a:solidFill>
                  <a:srgbClr val="85888D"/>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Helvetica Neue Light"/>
                  <a:ea typeface="Helvetica Neue Light"/>
                  <a:cs typeface="Helvetica Neue Light"/>
                  <a:sym typeface="Helvetica Neue Light"/>
                </a:endParaRPr>
              </a:p>
            </p:txBody>
          </p:sp>
          <p:sp>
            <p:nvSpPr>
              <p:cNvPr id="75" name="Google Shape;108;p18">
                <a:extLst>
                  <a:ext uri="{FF2B5EF4-FFF2-40B4-BE49-F238E27FC236}">
                    <a16:creationId xmlns:a16="http://schemas.microsoft.com/office/drawing/2014/main" id="{CA5CFB88-289A-B4BD-D6AF-BC43153F4CBC}"/>
                  </a:ext>
                </a:extLst>
              </p:cNvPr>
              <p:cNvSpPr/>
              <p:nvPr/>
            </p:nvSpPr>
            <p:spPr>
              <a:xfrm>
                <a:off x="5425756" y="2394401"/>
                <a:ext cx="1358685" cy="225258"/>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Helvetica Neue"/>
                    <a:ea typeface="Helvetica Neue"/>
                    <a:cs typeface="Helvetica Neue"/>
                    <a:sym typeface="Helvetica Neue"/>
                  </a:rPr>
                  <a:t>Admin System</a:t>
                </a:r>
                <a:endParaRPr sz="1400" b="0" i="0" u="none" strike="noStrike" cap="none" dirty="0">
                  <a:solidFill>
                    <a:srgbClr val="000000"/>
                  </a:solidFill>
                  <a:latin typeface="Arial"/>
                  <a:ea typeface="Arial"/>
                  <a:cs typeface="Arial"/>
                  <a:sym typeface="Arial"/>
                </a:endParaRPr>
              </a:p>
            </p:txBody>
          </p:sp>
        </p:grpSp>
        <p:grpSp>
          <p:nvGrpSpPr>
            <p:cNvPr id="11" name="Google Shape;109;p18">
              <a:extLst>
                <a:ext uri="{FF2B5EF4-FFF2-40B4-BE49-F238E27FC236}">
                  <a16:creationId xmlns:a16="http://schemas.microsoft.com/office/drawing/2014/main" id="{023E682B-D6EC-9256-3C24-C18DDC77615A}"/>
                </a:ext>
              </a:extLst>
            </p:cNvPr>
            <p:cNvGrpSpPr/>
            <p:nvPr/>
          </p:nvGrpSpPr>
          <p:grpSpPr>
            <a:xfrm>
              <a:off x="7724746" y="2237148"/>
              <a:ext cx="2303807" cy="765066"/>
              <a:chOff x="8087821" y="1924648"/>
              <a:chExt cx="2303807" cy="765066"/>
            </a:xfrm>
          </p:grpSpPr>
          <p:sp>
            <p:nvSpPr>
              <p:cNvPr id="72" name="Google Shape;110;p18">
                <a:extLst>
                  <a:ext uri="{FF2B5EF4-FFF2-40B4-BE49-F238E27FC236}">
                    <a16:creationId xmlns:a16="http://schemas.microsoft.com/office/drawing/2014/main" id="{5570B5AB-D19C-1E3F-EFFB-8BB2C1C46831}"/>
                  </a:ext>
                </a:extLst>
              </p:cNvPr>
              <p:cNvSpPr/>
              <p:nvPr/>
            </p:nvSpPr>
            <p:spPr>
              <a:xfrm>
                <a:off x="8087821" y="1924648"/>
                <a:ext cx="2121900" cy="742800"/>
              </a:xfrm>
              <a:prstGeom prst="roundRect">
                <a:avLst>
                  <a:gd name="adj" fmla="val 36855"/>
                </a:avLst>
              </a:prstGeom>
              <a:solidFill>
                <a:srgbClr val="DCDEE0"/>
              </a:solidFill>
              <a:ln w="12700" cap="flat" cmpd="sng">
                <a:solidFill>
                  <a:srgbClr val="85888D"/>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Helvetica Neue Light"/>
                  <a:ea typeface="Helvetica Neue Light"/>
                  <a:cs typeface="Helvetica Neue Light"/>
                  <a:sym typeface="Helvetica Neue Light"/>
                </a:endParaRPr>
              </a:p>
            </p:txBody>
          </p:sp>
          <p:sp>
            <p:nvSpPr>
              <p:cNvPr id="73" name="Google Shape;111;p18">
                <a:extLst>
                  <a:ext uri="{FF2B5EF4-FFF2-40B4-BE49-F238E27FC236}">
                    <a16:creationId xmlns:a16="http://schemas.microsoft.com/office/drawing/2014/main" id="{F0DC31D4-712F-9CC4-7401-B48FDC09BF05}"/>
                  </a:ext>
                </a:extLst>
              </p:cNvPr>
              <p:cNvSpPr/>
              <p:nvPr/>
            </p:nvSpPr>
            <p:spPr>
              <a:xfrm>
                <a:off x="9036376" y="2394400"/>
                <a:ext cx="1355252" cy="295314"/>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Helvetica Neue"/>
                    <a:ea typeface="Helvetica Neue"/>
                    <a:cs typeface="Helvetica Neue"/>
                    <a:sym typeface="Helvetica Neue"/>
                  </a:rPr>
                  <a:t>User System</a:t>
                </a:r>
                <a:endParaRPr sz="1400" b="0" i="0" u="none" strike="noStrike" cap="none" dirty="0">
                  <a:solidFill>
                    <a:srgbClr val="000000"/>
                  </a:solidFill>
                  <a:latin typeface="Arial"/>
                  <a:ea typeface="Arial"/>
                  <a:cs typeface="Arial"/>
                  <a:sym typeface="Arial"/>
                </a:endParaRPr>
              </a:p>
            </p:txBody>
          </p:sp>
        </p:grpSp>
        <p:cxnSp>
          <p:nvCxnSpPr>
            <p:cNvPr id="12" name="Google Shape;112;p18">
              <a:extLst>
                <a:ext uri="{FF2B5EF4-FFF2-40B4-BE49-F238E27FC236}">
                  <a16:creationId xmlns:a16="http://schemas.microsoft.com/office/drawing/2014/main" id="{747C676F-5ABE-683B-203A-E292510014D7}"/>
                </a:ext>
              </a:extLst>
            </p:cNvPr>
            <p:cNvCxnSpPr/>
            <p:nvPr/>
          </p:nvCxnSpPr>
          <p:spPr>
            <a:xfrm>
              <a:off x="9342338" y="5429666"/>
              <a:ext cx="1210500" cy="0"/>
            </a:xfrm>
            <a:prstGeom prst="straightConnector1">
              <a:avLst/>
            </a:prstGeom>
            <a:noFill/>
            <a:ln w="38100" cap="flat" cmpd="sng">
              <a:solidFill>
                <a:srgbClr val="000000"/>
              </a:solidFill>
              <a:prstDash val="solid"/>
              <a:round/>
              <a:headEnd type="none" w="sm" len="sm"/>
              <a:tailEnd type="none" w="sm" len="sm"/>
            </a:ln>
          </p:spPr>
        </p:cxnSp>
        <p:cxnSp>
          <p:nvCxnSpPr>
            <p:cNvPr id="13" name="Google Shape;113;p18">
              <a:extLst>
                <a:ext uri="{FF2B5EF4-FFF2-40B4-BE49-F238E27FC236}">
                  <a16:creationId xmlns:a16="http://schemas.microsoft.com/office/drawing/2014/main" id="{9EC08873-3FFF-DC9C-E002-F3C6EC63DD08}"/>
                </a:ext>
              </a:extLst>
            </p:cNvPr>
            <p:cNvCxnSpPr>
              <a:endCxn id="21" idx="0"/>
            </p:cNvCxnSpPr>
            <p:nvPr/>
          </p:nvCxnSpPr>
          <p:spPr>
            <a:xfrm>
              <a:off x="2748330" y="4503227"/>
              <a:ext cx="1170900" cy="5100"/>
            </a:xfrm>
            <a:prstGeom prst="straightConnector1">
              <a:avLst/>
            </a:prstGeom>
            <a:noFill/>
            <a:ln w="38100" cap="flat" cmpd="sng">
              <a:solidFill>
                <a:srgbClr val="53585F"/>
              </a:solidFill>
              <a:prstDash val="solid"/>
              <a:round/>
              <a:headEnd type="none" w="sm" len="sm"/>
              <a:tailEnd type="none" w="sm" len="sm"/>
            </a:ln>
          </p:spPr>
        </p:cxnSp>
        <p:cxnSp>
          <p:nvCxnSpPr>
            <p:cNvPr id="14" name="Google Shape;115;p18">
              <a:extLst>
                <a:ext uri="{FF2B5EF4-FFF2-40B4-BE49-F238E27FC236}">
                  <a16:creationId xmlns:a16="http://schemas.microsoft.com/office/drawing/2014/main" id="{78238EA1-6388-A97F-6CB2-11CA11B59EB9}"/>
                </a:ext>
              </a:extLst>
            </p:cNvPr>
            <p:cNvCxnSpPr/>
            <p:nvPr/>
          </p:nvCxnSpPr>
          <p:spPr>
            <a:xfrm>
              <a:off x="2710080" y="6979704"/>
              <a:ext cx="1170900" cy="5100"/>
            </a:xfrm>
            <a:prstGeom prst="straightConnector1">
              <a:avLst/>
            </a:prstGeom>
            <a:noFill/>
            <a:ln w="38100" cap="flat" cmpd="sng">
              <a:solidFill>
                <a:srgbClr val="53585F"/>
              </a:solidFill>
              <a:prstDash val="solid"/>
              <a:round/>
              <a:headEnd type="none" w="sm" len="sm"/>
              <a:tailEnd type="none" w="sm" len="sm"/>
            </a:ln>
          </p:spPr>
        </p:cxnSp>
        <p:cxnSp>
          <p:nvCxnSpPr>
            <p:cNvPr id="15" name="Google Shape;116;p18">
              <a:extLst>
                <a:ext uri="{FF2B5EF4-FFF2-40B4-BE49-F238E27FC236}">
                  <a16:creationId xmlns:a16="http://schemas.microsoft.com/office/drawing/2014/main" id="{BD9CE877-AFC0-8710-FB43-D1A40B38EC7B}"/>
                </a:ext>
              </a:extLst>
            </p:cNvPr>
            <p:cNvCxnSpPr/>
            <p:nvPr/>
          </p:nvCxnSpPr>
          <p:spPr>
            <a:xfrm>
              <a:off x="9606174" y="5429681"/>
              <a:ext cx="1210500" cy="0"/>
            </a:xfrm>
            <a:prstGeom prst="straightConnector1">
              <a:avLst/>
            </a:prstGeom>
            <a:noFill/>
            <a:ln>
              <a:noFill/>
            </a:ln>
          </p:spPr>
        </p:cxnSp>
        <p:cxnSp>
          <p:nvCxnSpPr>
            <p:cNvPr id="16" name="Google Shape;117;p18">
              <a:extLst>
                <a:ext uri="{FF2B5EF4-FFF2-40B4-BE49-F238E27FC236}">
                  <a16:creationId xmlns:a16="http://schemas.microsoft.com/office/drawing/2014/main" id="{3CD194FE-4D56-2D07-7F44-A8373CA0AA77}"/>
                </a:ext>
              </a:extLst>
            </p:cNvPr>
            <p:cNvCxnSpPr/>
            <p:nvPr/>
          </p:nvCxnSpPr>
          <p:spPr>
            <a:xfrm>
              <a:off x="2786274" y="4503191"/>
              <a:ext cx="1210500" cy="0"/>
            </a:xfrm>
            <a:prstGeom prst="straightConnector1">
              <a:avLst/>
            </a:prstGeom>
            <a:noFill/>
            <a:ln>
              <a:noFill/>
            </a:ln>
          </p:spPr>
        </p:cxnSp>
        <p:cxnSp>
          <p:nvCxnSpPr>
            <p:cNvPr id="17" name="Google Shape;118;p18">
              <a:extLst>
                <a:ext uri="{FF2B5EF4-FFF2-40B4-BE49-F238E27FC236}">
                  <a16:creationId xmlns:a16="http://schemas.microsoft.com/office/drawing/2014/main" id="{6907FB73-1B5E-F1F6-564E-33221061138A}"/>
                </a:ext>
              </a:extLst>
            </p:cNvPr>
            <p:cNvCxnSpPr/>
            <p:nvPr/>
          </p:nvCxnSpPr>
          <p:spPr>
            <a:xfrm>
              <a:off x="2796413" y="6979691"/>
              <a:ext cx="1210500" cy="0"/>
            </a:xfrm>
            <a:prstGeom prst="straightConnector1">
              <a:avLst/>
            </a:prstGeom>
            <a:noFill/>
            <a:ln>
              <a:noFill/>
            </a:ln>
          </p:spPr>
        </p:cxnSp>
        <p:grpSp>
          <p:nvGrpSpPr>
            <p:cNvPr id="18" name="Google Shape;119;p18">
              <a:extLst>
                <a:ext uri="{FF2B5EF4-FFF2-40B4-BE49-F238E27FC236}">
                  <a16:creationId xmlns:a16="http://schemas.microsoft.com/office/drawing/2014/main" id="{74074202-3173-CA6C-B74C-F2A7C2B83EB6}"/>
                </a:ext>
              </a:extLst>
            </p:cNvPr>
            <p:cNvGrpSpPr/>
            <p:nvPr/>
          </p:nvGrpSpPr>
          <p:grpSpPr>
            <a:xfrm>
              <a:off x="3768942" y="3644921"/>
              <a:ext cx="5905233" cy="4008000"/>
              <a:chOff x="4132017" y="3332421"/>
              <a:chExt cx="5905233" cy="4008000"/>
            </a:xfrm>
          </p:grpSpPr>
          <p:sp>
            <p:nvSpPr>
              <p:cNvPr id="70" name="Google Shape;120;p18">
                <a:extLst>
                  <a:ext uri="{FF2B5EF4-FFF2-40B4-BE49-F238E27FC236}">
                    <a16:creationId xmlns:a16="http://schemas.microsoft.com/office/drawing/2014/main" id="{A6185FB5-944D-96C2-404D-8A673B4AC47D}"/>
                  </a:ext>
                </a:extLst>
              </p:cNvPr>
              <p:cNvSpPr/>
              <p:nvPr/>
            </p:nvSpPr>
            <p:spPr>
              <a:xfrm>
                <a:off x="4132017" y="3332421"/>
                <a:ext cx="5847600" cy="4008000"/>
              </a:xfrm>
              <a:prstGeom prst="roundRect">
                <a:avLst>
                  <a:gd name="adj" fmla="val 9929"/>
                </a:avLst>
              </a:prstGeom>
              <a:solidFill>
                <a:srgbClr val="DCDEE0"/>
              </a:solidFill>
              <a:ln w="12700" cap="flat" cmpd="sng">
                <a:solidFill>
                  <a:srgbClr val="85888D"/>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Helvetica Neue Light"/>
                  <a:ea typeface="Helvetica Neue Light"/>
                  <a:cs typeface="Helvetica Neue Light"/>
                  <a:sym typeface="Helvetica Neue Light"/>
                </a:endParaRPr>
              </a:p>
            </p:txBody>
          </p:sp>
          <p:sp>
            <p:nvSpPr>
              <p:cNvPr id="71" name="Google Shape;121;p18">
                <a:extLst>
                  <a:ext uri="{FF2B5EF4-FFF2-40B4-BE49-F238E27FC236}">
                    <a16:creationId xmlns:a16="http://schemas.microsoft.com/office/drawing/2014/main" id="{871A096F-3AFC-D227-D94F-8B86F53C0791}"/>
                  </a:ext>
                </a:extLst>
              </p:cNvPr>
              <p:cNvSpPr/>
              <p:nvPr/>
            </p:nvSpPr>
            <p:spPr>
              <a:xfrm>
                <a:off x="8767350" y="6753432"/>
                <a:ext cx="1269900" cy="5334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Helvetica Neue"/>
                    <a:ea typeface="Helvetica Neue"/>
                    <a:cs typeface="Helvetica Neue"/>
                    <a:sym typeface="Helvetica Neue"/>
                  </a:rPr>
                  <a:t>DLT Node A - User Node</a:t>
                </a:r>
                <a:endParaRPr sz="1400" b="0" i="0" u="none" strike="noStrike" cap="none">
                  <a:solidFill>
                    <a:srgbClr val="000000"/>
                  </a:solidFill>
                  <a:latin typeface="Arial"/>
                  <a:ea typeface="Arial"/>
                  <a:cs typeface="Arial"/>
                  <a:sym typeface="Arial"/>
                </a:endParaRPr>
              </a:p>
            </p:txBody>
          </p:sp>
        </p:grpSp>
        <p:sp>
          <p:nvSpPr>
            <p:cNvPr id="19" name="Google Shape;122;p18">
              <a:extLst>
                <a:ext uri="{FF2B5EF4-FFF2-40B4-BE49-F238E27FC236}">
                  <a16:creationId xmlns:a16="http://schemas.microsoft.com/office/drawing/2014/main" id="{504C9F64-A942-BE6F-09E8-B8B3ED6ACDA9}"/>
                </a:ext>
              </a:extLst>
            </p:cNvPr>
            <p:cNvSpPr/>
            <p:nvPr/>
          </p:nvSpPr>
          <p:spPr>
            <a:xfrm rot="5400000">
              <a:off x="8365705" y="5078393"/>
              <a:ext cx="1653000" cy="571200"/>
            </a:xfrm>
            <a:prstGeom prst="rect">
              <a:avLst/>
            </a:prstGeom>
            <a:solidFill>
              <a:srgbClr val="F5D328"/>
            </a:solidFill>
            <a:ln w="12700" cap="flat" cmpd="sng">
              <a:solidFill>
                <a:srgbClr val="85888D"/>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Secure Internode  Comms</a:t>
              </a:r>
              <a:endParaRPr sz="1400" b="0" i="0" u="none" strike="noStrike" cap="none">
                <a:solidFill>
                  <a:srgbClr val="000000"/>
                </a:solidFill>
                <a:latin typeface="Arial"/>
                <a:ea typeface="Arial"/>
                <a:cs typeface="Arial"/>
                <a:sym typeface="Arial"/>
              </a:endParaRPr>
            </a:p>
          </p:txBody>
        </p:sp>
        <p:grpSp>
          <p:nvGrpSpPr>
            <p:cNvPr id="20" name="Google Shape;123;p18">
              <a:extLst>
                <a:ext uri="{FF2B5EF4-FFF2-40B4-BE49-F238E27FC236}">
                  <a16:creationId xmlns:a16="http://schemas.microsoft.com/office/drawing/2014/main" id="{8099C6B8-5E71-74BC-637B-401D2A9B9C46}"/>
                </a:ext>
              </a:extLst>
            </p:cNvPr>
            <p:cNvGrpSpPr/>
            <p:nvPr/>
          </p:nvGrpSpPr>
          <p:grpSpPr>
            <a:xfrm>
              <a:off x="4959344" y="5188925"/>
              <a:ext cx="1379700" cy="920084"/>
              <a:chOff x="0" y="0"/>
              <a:chExt cx="1379700" cy="920084"/>
            </a:xfrm>
          </p:grpSpPr>
          <p:sp>
            <p:nvSpPr>
              <p:cNvPr id="68" name="Google Shape;124;p18">
                <a:extLst>
                  <a:ext uri="{FF2B5EF4-FFF2-40B4-BE49-F238E27FC236}">
                    <a16:creationId xmlns:a16="http://schemas.microsoft.com/office/drawing/2014/main" id="{EF40625D-2B78-909D-ABF1-43642C9D0BB7}"/>
                  </a:ext>
                </a:extLst>
              </p:cNvPr>
              <p:cNvSpPr/>
              <p:nvPr/>
            </p:nvSpPr>
            <p:spPr>
              <a:xfrm>
                <a:off x="0" y="170684"/>
                <a:ext cx="1379700" cy="749400"/>
              </a:xfrm>
              <a:prstGeom prst="roundRect">
                <a:avLst>
                  <a:gd name="adj" fmla="val 25424"/>
                </a:avLst>
              </a:prstGeom>
              <a:solidFill>
                <a:srgbClr val="51A7F9">
                  <a:alpha val="27450"/>
                </a:srgbClr>
              </a:solidFill>
              <a:ln w="25400" cap="flat" cmpd="sng">
                <a:solidFill>
                  <a:srgbClr val="85888D"/>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Secure Runtime</a:t>
                </a:r>
                <a:endParaRPr sz="1400" b="0" i="0" u="none" strike="noStrike" cap="none">
                  <a:solidFill>
                    <a:srgbClr val="000000"/>
                  </a:solidFill>
                  <a:latin typeface="Arial"/>
                  <a:ea typeface="Arial"/>
                  <a:cs typeface="Arial"/>
                  <a:sym typeface="Arial"/>
                </a:endParaRPr>
              </a:p>
            </p:txBody>
          </p:sp>
          <p:sp>
            <p:nvSpPr>
              <p:cNvPr id="69" name="Google Shape;125;p18">
                <a:extLst>
                  <a:ext uri="{FF2B5EF4-FFF2-40B4-BE49-F238E27FC236}">
                    <a16:creationId xmlns:a16="http://schemas.microsoft.com/office/drawing/2014/main" id="{1AE35B55-4D4F-5C48-AEA4-2EC8D5963FE4}"/>
                  </a:ext>
                </a:extLst>
              </p:cNvPr>
              <p:cNvSpPr/>
              <p:nvPr/>
            </p:nvSpPr>
            <p:spPr>
              <a:xfrm>
                <a:off x="225969" y="0"/>
                <a:ext cx="926100" cy="477300"/>
              </a:xfrm>
              <a:prstGeom prst="rect">
                <a:avLst/>
              </a:prstGeom>
              <a:solidFill>
                <a:srgbClr val="51A7F9"/>
              </a:solidFill>
              <a:ln w="12700" cap="flat" cmpd="sng">
                <a:solidFill>
                  <a:srgbClr val="85888D"/>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Smart Contract</a:t>
                </a:r>
                <a:endParaRPr sz="1400" b="0" i="0" u="none" strike="noStrike" cap="none">
                  <a:solidFill>
                    <a:srgbClr val="000000"/>
                  </a:solidFill>
                  <a:latin typeface="Arial"/>
                  <a:ea typeface="Arial"/>
                  <a:cs typeface="Arial"/>
                  <a:sym typeface="Arial"/>
                </a:endParaRPr>
              </a:p>
            </p:txBody>
          </p:sp>
        </p:grpSp>
        <p:sp>
          <p:nvSpPr>
            <p:cNvPr id="21" name="Google Shape;114;p18">
              <a:extLst>
                <a:ext uri="{FF2B5EF4-FFF2-40B4-BE49-F238E27FC236}">
                  <a16:creationId xmlns:a16="http://schemas.microsoft.com/office/drawing/2014/main" id="{DDF8A1D7-3639-1EF2-99F4-D51BE6B796F9}"/>
                </a:ext>
              </a:extLst>
            </p:cNvPr>
            <p:cNvSpPr/>
            <p:nvPr/>
          </p:nvSpPr>
          <p:spPr>
            <a:xfrm rot="-5400000">
              <a:off x="3651930" y="4222727"/>
              <a:ext cx="1105800" cy="571200"/>
            </a:xfrm>
            <a:prstGeom prst="rect">
              <a:avLst/>
            </a:prstGeom>
            <a:solidFill>
              <a:srgbClr val="F5D328"/>
            </a:solidFill>
            <a:ln w="12700" cap="flat" cmpd="sng">
              <a:solidFill>
                <a:srgbClr val="85888D"/>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External I/F</a:t>
              </a:r>
              <a:endParaRPr sz="1400" b="0" i="0" u="none" strike="noStrike" cap="none">
                <a:solidFill>
                  <a:srgbClr val="000000"/>
                </a:solidFill>
                <a:latin typeface="Arial"/>
                <a:ea typeface="Arial"/>
                <a:cs typeface="Arial"/>
                <a:sym typeface="Arial"/>
              </a:endParaRPr>
            </a:p>
          </p:txBody>
        </p:sp>
        <p:grpSp>
          <p:nvGrpSpPr>
            <p:cNvPr id="22" name="Google Shape;126;p18">
              <a:extLst>
                <a:ext uri="{FF2B5EF4-FFF2-40B4-BE49-F238E27FC236}">
                  <a16:creationId xmlns:a16="http://schemas.microsoft.com/office/drawing/2014/main" id="{A43889DA-4305-3D73-EDE9-E68683B2D707}"/>
                </a:ext>
              </a:extLst>
            </p:cNvPr>
            <p:cNvGrpSpPr/>
            <p:nvPr/>
          </p:nvGrpSpPr>
          <p:grpSpPr>
            <a:xfrm>
              <a:off x="1042059" y="3671070"/>
              <a:ext cx="1847700" cy="2726400"/>
              <a:chOff x="1405134" y="3358570"/>
              <a:chExt cx="1847700" cy="2726400"/>
            </a:xfrm>
          </p:grpSpPr>
          <p:sp>
            <p:nvSpPr>
              <p:cNvPr id="66" name="Google Shape;127;p18">
                <a:extLst>
                  <a:ext uri="{FF2B5EF4-FFF2-40B4-BE49-F238E27FC236}">
                    <a16:creationId xmlns:a16="http://schemas.microsoft.com/office/drawing/2014/main" id="{8097A487-97AD-D857-EB15-84E1B63DFF29}"/>
                  </a:ext>
                </a:extLst>
              </p:cNvPr>
              <p:cNvSpPr/>
              <p:nvPr/>
            </p:nvSpPr>
            <p:spPr>
              <a:xfrm>
                <a:off x="1405134" y="3358570"/>
                <a:ext cx="1847700" cy="2726400"/>
              </a:xfrm>
              <a:prstGeom prst="roundRect">
                <a:avLst>
                  <a:gd name="adj" fmla="val 14815"/>
                </a:avLst>
              </a:prstGeom>
              <a:solidFill>
                <a:srgbClr val="DCDEE0"/>
              </a:solidFill>
              <a:ln w="12700" cap="flat" cmpd="sng">
                <a:solidFill>
                  <a:srgbClr val="85888D"/>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Helvetica Neue Light"/>
                  <a:ea typeface="Helvetica Neue Light"/>
                  <a:cs typeface="Helvetica Neue Light"/>
                  <a:sym typeface="Helvetica Neue Light"/>
                </a:endParaRPr>
              </a:p>
            </p:txBody>
          </p:sp>
          <p:sp>
            <p:nvSpPr>
              <p:cNvPr id="67" name="Google Shape;128;p18">
                <a:extLst>
                  <a:ext uri="{FF2B5EF4-FFF2-40B4-BE49-F238E27FC236}">
                    <a16:creationId xmlns:a16="http://schemas.microsoft.com/office/drawing/2014/main" id="{DB197A90-E125-7B68-EF28-CA98F636BC46}"/>
                  </a:ext>
                </a:extLst>
              </p:cNvPr>
              <p:cNvSpPr/>
              <p:nvPr/>
            </p:nvSpPr>
            <p:spPr>
              <a:xfrm>
                <a:off x="1540411" y="5650464"/>
                <a:ext cx="1557300" cy="2793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Non-DLT Systems</a:t>
                </a:r>
                <a:endParaRPr sz="1400" b="0" i="0" u="none" strike="noStrike" cap="none">
                  <a:solidFill>
                    <a:srgbClr val="000000"/>
                  </a:solidFill>
                  <a:latin typeface="Arial"/>
                  <a:ea typeface="Arial"/>
                  <a:cs typeface="Arial"/>
                  <a:sym typeface="Arial"/>
                </a:endParaRPr>
              </a:p>
            </p:txBody>
          </p:sp>
        </p:grpSp>
        <p:grpSp>
          <p:nvGrpSpPr>
            <p:cNvPr id="23" name="Google Shape;129;p18">
              <a:extLst>
                <a:ext uri="{FF2B5EF4-FFF2-40B4-BE49-F238E27FC236}">
                  <a16:creationId xmlns:a16="http://schemas.microsoft.com/office/drawing/2014/main" id="{18C41F7F-B7F3-0E31-9D23-B42C7CC72B8B}"/>
                </a:ext>
              </a:extLst>
            </p:cNvPr>
            <p:cNvGrpSpPr/>
            <p:nvPr/>
          </p:nvGrpSpPr>
          <p:grpSpPr>
            <a:xfrm>
              <a:off x="4965595" y="6840214"/>
              <a:ext cx="1269984" cy="716288"/>
              <a:chOff x="0" y="0"/>
              <a:chExt cx="1269984" cy="716288"/>
            </a:xfrm>
          </p:grpSpPr>
          <p:sp>
            <p:nvSpPr>
              <p:cNvPr id="62" name="Google Shape;130;p18">
                <a:extLst>
                  <a:ext uri="{FF2B5EF4-FFF2-40B4-BE49-F238E27FC236}">
                    <a16:creationId xmlns:a16="http://schemas.microsoft.com/office/drawing/2014/main" id="{426A0C6C-FE84-A29D-E95D-057B62C09494}"/>
                  </a:ext>
                </a:extLst>
              </p:cNvPr>
              <p:cNvSpPr/>
              <p:nvPr/>
            </p:nvSpPr>
            <p:spPr>
              <a:xfrm>
                <a:off x="0" y="65782"/>
                <a:ext cx="1269900" cy="592800"/>
              </a:xfrm>
              <a:prstGeom prst="rect">
                <a:avLst/>
              </a:prstGeom>
              <a:solidFill>
                <a:srgbClr val="F39019"/>
              </a:solidFill>
              <a:ln w="12700" cap="flat" cmpd="sng">
                <a:solidFill>
                  <a:srgbClr val="85888D"/>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Helvetica Neue"/>
                    <a:ea typeface="Helvetica Neue"/>
                    <a:cs typeface="Helvetica Neue"/>
                    <a:sym typeface="Helvetica Neue"/>
                  </a:rPr>
                  <a:t>Ledger</a:t>
                </a:r>
                <a:endParaRPr sz="1200" b="1"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Helvetica Neue Light"/>
                    <a:ea typeface="Helvetica Neue Light"/>
                    <a:cs typeface="Helvetica Neue Light"/>
                    <a:sym typeface="Helvetica Neue Light"/>
                  </a:rPr>
                  <a:t>&lt;data </a:t>
                </a:r>
                <a:r>
                  <a:rPr lang="en-US" sz="1000" b="0" i="0" u="none" strike="noStrike" cap="none" dirty="0" err="1">
                    <a:solidFill>
                      <a:srgbClr val="000000"/>
                    </a:solidFill>
                    <a:latin typeface="Helvetica Neue Light"/>
                    <a:ea typeface="Helvetica Neue Light"/>
                    <a:cs typeface="Helvetica Neue Light"/>
                    <a:sym typeface="Helvetica Neue Light"/>
                  </a:rPr>
                  <a:t>struc</a:t>
                </a:r>
                <a:endParaRPr lang="en-US" sz="1000" b="0" i="0" u="none" strike="noStrike" cap="none" dirty="0">
                  <a:solidFill>
                    <a:srgbClr val="000000"/>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err="1">
                    <a:solidFill>
                      <a:srgbClr val="000000"/>
                    </a:solidFill>
                    <a:latin typeface="Helvetica Neue Light"/>
                    <a:ea typeface="Helvetica Neue Light"/>
                    <a:cs typeface="Helvetica Neue Light"/>
                    <a:sym typeface="Helvetica Neue Light"/>
                  </a:rPr>
                  <a:t>ture</a:t>
                </a:r>
                <a:r>
                  <a:rPr lang="en-US" sz="1000" b="0" i="0" u="none" strike="noStrike" cap="none" dirty="0">
                    <a:solidFill>
                      <a:srgbClr val="000000"/>
                    </a:solidFill>
                    <a:latin typeface="Helvetica Neue Light"/>
                    <a:ea typeface="Helvetica Neue Light"/>
                    <a:cs typeface="Helvetica Neue Light"/>
                    <a:sym typeface="Helvetica Neue Light"/>
                  </a:rPr>
                  <a:t>&gt;</a:t>
                </a:r>
                <a:endParaRPr sz="1400" b="0" i="0" u="none" strike="noStrike" cap="none" dirty="0">
                  <a:solidFill>
                    <a:srgbClr val="000000"/>
                  </a:solidFill>
                  <a:latin typeface="Arial"/>
                  <a:ea typeface="Arial"/>
                  <a:cs typeface="Arial"/>
                  <a:sym typeface="Arial"/>
                </a:endParaRPr>
              </a:p>
            </p:txBody>
          </p:sp>
          <p:sp>
            <p:nvSpPr>
              <p:cNvPr id="63" name="Google Shape;131;p18">
                <a:extLst>
                  <a:ext uri="{FF2B5EF4-FFF2-40B4-BE49-F238E27FC236}">
                    <a16:creationId xmlns:a16="http://schemas.microsoft.com/office/drawing/2014/main" id="{B9FB5F01-B0CA-8C88-D42F-6FF8A519ECF5}"/>
                  </a:ext>
                </a:extLst>
              </p:cNvPr>
              <p:cNvSpPr/>
              <p:nvPr/>
            </p:nvSpPr>
            <p:spPr>
              <a:xfrm>
                <a:off x="0" y="571500"/>
                <a:ext cx="1269984" cy="144788"/>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39019"/>
              </a:solidFill>
              <a:ln w="12700" cap="flat" cmpd="sng">
                <a:solidFill>
                  <a:srgbClr val="A6AAA9"/>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64" name="Google Shape;132;p18">
                <a:extLst>
                  <a:ext uri="{FF2B5EF4-FFF2-40B4-BE49-F238E27FC236}">
                    <a16:creationId xmlns:a16="http://schemas.microsoft.com/office/drawing/2014/main" id="{A8805E7C-5961-5804-FB82-43FEBC93B2C1}"/>
                  </a:ext>
                </a:extLst>
              </p:cNvPr>
              <p:cNvSpPr/>
              <p:nvPr/>
            </p:nvSpPr>
            <p:spPr>
              <a:xfrm>
                <a:off x="0" y="0"/>
                <a:ext cx="1269984" cy="144788"/>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39019"/>
              </a:solidFill>
              <a:ln w="12700" cap="flat" cmpd="sng">
                <a:solidFill>
                  <a:srgbClr val="85888D"/>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65" name="Google Shape;133;p18">
                <a:extLst>
                  <a:ext uri="{FF2B5EF4-FFF2-40B4-BE49-F238E27FC236}">
                    <a16:creationId xmlns:a16="http://schemas.microsoft.com/office/drawing/2014/main" id="{4ACFCB08-9574-E100-3286-188C91D48CB5}"/>
                  </a:ext>
                </a:extLst>
              </p:cNvPr>
              <p:cNvSpPr/>
              <p:nvPr/>
            </p:nvSpPr>
            <p:spPr>
              <a:xfrm>
                <a:off x="12700" y="522535"/>
                <a:ext cx="1254900" cy="126000"/>
              </a:xfrm>
              <a:prstGeom prst="rect">
                <a:avLst/>
              </a:prstGeom>
              <a:solidFill>
                <a:srgbClr val="F39019"/>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Helvetica Neue Light"/>
                  <a:ea typeface="Helvetica Neue Light"/>
                  <a:cs typeface="Helvetica Neue Light"/>
                  <a:sym typeface="Helvetica Neue Light"/>
                </a:endParaRPr>
              </a:p>
            </p:txBody>
          </p:sp>
        </p:grpSp>
        <p:grpSp>
          <p:nvGrpSpPr>
            <p:cNvPr id="24" name="Google Shape;134;p18">
              <a:extLst>
                <a:ext uri="{FF2B5EF4-FFF2-40B4-BE49-F238E27FC236}">
                  <a16:creationId xmlns:a16="http://schemas.microsoft.com/office/drawing/2014/main" id="{D182C5CE-F98C-A4A3-BA65-9E868292E157}"/>
                </a:ext>
              </a:extLst>
            </p:cNvPr>
            <p:cNvGrpSpPr/>
            <p:nvPr/>
          </p:nvGrpSpPr>
          <p:grpSpPr>
            <a:xfrm>
              <a:off x="1340979" y="5088943"/>
              <a:ext cx="1269984" cy="716399"/>
              <a:chOff x="0" y="0"/>
              <a:chExt cx="1269984" cy="716399"/>
            </a:xfrm>
          </p:grpSpPr>
          <p:sp>
            <p:nvSpPr>
              <p:cNvPr id="58" name="Google Shape;135;p18">
                <a:extLst>
                  <a:ext uri="{FF2B5EF4-FFF2-40B4-BE49-F238E27FC236}">
                    <a16:creationId xmlns:a16="http://schemas.microsoft.com/office/drawing/2014/main" id="{908CB2D9-9121-CB62-E1DB-FE32F2FF0B45}"/>
                  </a:ext>
                </a:extLst>
              </p:cNvPr>
              <p:cNvSpPr/>
              <p:nvPr/>
            </p:nvSpPr>
            <p:spPr>
              <a:xfrm>
                <a:off x="0" y="65782"/>
                <a:ext cx="1269900" cy="592800"/>
              </a:xfrm>
              <a:prstGeom prst="rect">
                <a:avLst/>
              </a:prstGeom>
              <a:solidFill>
                <a:srgbClr val="F39019"/>
              </a:solidFill>
              <a:ln w="12700" cap="flat" cmpd="sng">
                <a:solidFill>
                  <a:srgbClr val="85888D"/>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Off-Ledger Data</a:t>
                </a:r>
                <a:endParaRPr sz="1400" b="0" i="0" u="none" strike="noStrike" cap="none">
                  <a:solidFill>
                    <a:srgbClr val="000000"/>
                  </a:solidFill>
                  <a:latin typeface="Arial"/>
                  <a:ea typeface="Arial"/>
                  <a:cs typeface="Arial"/>
                  <a:sym typeface="Arial"/>
                </a:endParaRPr>
              </a:p>
            </p:txBody>
          </p:sp>
          <p:sp>
            <p:nvSpPr>
              <p:cNvPr id="59" name="Google Shape;136;p18">
                <a:extLst>
                  <a:ext uri="{FF2B5EF4-FFF2-40B4-BE49-F238E27FC236}">
                    <a16:creationId xmlns:a16="http://schemas.microsoft.com/office/drawing/2014/main" id="{B274DFFB-DC4C-DE13-6EAA-547745466AAC}"/>
                  </a:ext>
                </a:extLst>
              </p:cNvPr>
              <p:cNvSpPr/>
              <p:nvPr/>
            </p:nvSpPr>
            <p:spPr>
              <a:xfrm>
                <a:off x="0" y="603196"/>
                <a:ext cx="1269984" cy="113203"/>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39019"/>
              </a:solidFill>
              <a:ln w="12700" cap="flat" cmpd="sng">
                <a:solidFill>
                  <a:srgbClr val="A6AAA9"/>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60" name="Google Shape;137;p18">
                <a:extLst>
                  <a:ext uri="{FF2B5EF4-FFF2-40B4-BE49-F238E27FC236}">
                    <a16:creationId xmlns:a16="http://schemas.microsoft.com/office/drawing/2014/main" id="{5ADDDCB3-150F-6130-3A75-756346378204}"/>
                  </a:ext>
                </a:extLst>
              </p:cNvPr>
              <p:cNvSpPr/>
              <p:nvPr/>
            </p:nvSpPr>
            <p:spPr>
              <a:xfrm>
                <a:off x="0" y="0"/>
                <a:ext cx="1269984" cy="144788"/>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39019"/>
              </a:solidFill>
              <a:ln w="12700" cap="flat" cmpd="sng">
                <a:solidFill>
                  <a:srgbClr val="85888D"/>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61" name="Google Shape;138;p18">
                <a:extLst>
                  <a:ext uri="{FF2B5EF4-FFF2-40B4-BE49-F238E27FC236}">
                    <a16:creationId xmlns:a16="http://schemas.microsoft.com/office/drawing/2014/main" id="{08E6A339-3568-F077-C998-9BD6A91B0D80}"/>
                  </a:ext>
                </a:extLst>
              </p:cNvPr>
              <p:cNvSpPr/>
              <p:nvPr/>
            </p:nvSpPr>
            <p:spPr>
              <a:xfrm>
                <a:off x="12699" y="535235"/>
                <a:ext cx="1244700" cy="126000"/>
              </a:xfrm>
              <a:prstGeom prst="rect">
                <a:avLst/>
              </a:prstGeom>
              <a:solidFill>
                <a:srgbClr val="F39019"/>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Helvetica Neue Light"/>
                  <a:ea typeface="Helvetica Neue Light"/>
                  <a:cs typeface="Helvetica Neue Light"/>
                  <a:sym typeface="Helvetica Neue Light"/>
                </a:endParaRPr>
              </a:p>
            </p:txBody>
          </p:sp>
        </p:grpSp>
        <p:sp>
          <p:nvSpPr>
            <p:cNvPr id="25" name="Google Shape;139;p18">
              <a:extLst>
                <a:ext uri="{FF2B5EF4-FFF2-40B4-BE49-F238E27FC236}">
                  <a16:creationId xmlns:a16="http://schemas.microsoft.com/office/drawing/2014/main" id="{5C5FD526-C22F-4A69-BCFE-4F30DBFBF37D}"/>
                </a:ext>
              </a:extLst>
            </p:cNvPr>
            <p:cNvSpPr/>
            <p:nvPr/>
          </p:nvSpPr>
          <p:spPr>
            <a:xfrm>
              <a:off x="1183687" y="4528705"/>
              <a:ext cx="1544400" cy="444600"/>
            </a:xfrm>
            <a:prstGeom prst="rect">
              <a:avLst/>
            </a:prstGeom>
            <a:solidFill>
              <a:srgbClr val="70BF41"/>
            </a:solidFill>
            <a:ln w="12700" cap="flat" cmpd="sng">
              <a:solidFill>
                <a:srgbClr val="85888D"/>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Non-DLT Apps</a:t>
              </a:r>
              <a:endParaRPr sz="1400" b="0" i="0" u="none" strike="noStrike" cap="none">
                <a:solidFill>
                  <a:srgbClr val="000000"/>
                </a:solidFill>
                <a:latin typeface="Arial"/>
                <a:ea typeface="Arial"/>
                <a:cs typeface="Arial"/>
                <a:sym typeface="Arial"/>
              </a:endParaRPr>
            </a:p>
          </p:txBody>
        </p:sp>
        <p:sp>
          <p:nvSpPr>
            <p:cNvPr id="26" name="Google Shape;140;p18">
              <a:extLst>
                <a:ext uri="{FF2B5EF4-FFF2-40B4-BE49-F238E27FC236}">
                  <a16:creationId xmlns:a16="http://schemas.microsoft.com/office/drawing/2014/main" id="{F340E29C-0282-D43B-F7A7-C157F36CA502}"/>
                </a:ext>
              </a:extLst>
            </p:cNvPr>
            <p:cNvSpPr/>
            <p:nvPr/>
          </p:nvSpPr>
          <p:spPr>
            <a:xfrm>
              <a:off x="5064423" y="3941067"/>
              <a:ext cx="1169400" cy="477300"/>
            </a:xfrm>
            <a:prstGeom prst="rect">
              <a:avLst/>
            </a:prstGeom>
            <a:solidFill>
              <a:srgbClr val="51A7F9"/>
            </a:solidFill>
            <a:ln w="12700" cap="flat" cmpd="sng">
              <a:solidFill>
                <a:srgbClr val="85888D"/>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Access Management</a:t>
              </a:r>
              <a:endParaRPr sz="1400" b="0" i="0" u="none" strike="noStrike" cap="none">
                <a:solidFill>
                  <a:srgbClr val="000000"/>
                </a:solidFill>
                <a:latin typeface="Arial"/>
                <a:ea typeface="Arial"/>
                <a:cs typeface="Arial"/>
                <a:sym typeface="Arial"/>
              </a:endParaRPr>
            </a:p>
          </p:txBody>
        </p:sp>
        <p:sp>
          <p:nvSpPr>
            <p:cNvPr id="27" name="Google Shape;141;p18">
              <a:extLst>
                <a:ext uri="{FF2B5EF4-FFF2-40B4-BE49-F238E27FC236}">
                  <a16:creationId xmlns:a16="http://schemas.microsoft.com/office/drawing/2014/main" id="{0E6A7482-EA43-087E-2EE9-AC13EA00A72C}"/>
                </a:ext>
              </a:extLst>
            </p:cNvPr>
            <p:cNvSpPr/>
            <p:nvPr/>
          </p:nvSpPr>
          <p:spPr>
            <a:xfrm>
              <a:off x="5059815" y="6219715"/>
              <a:ext cx="1169400" cy="477300"/>
            </a:xfrm>
            <a:prstGeom prst="rect">
              <a:avLst/>
            </a:prstGeom>
            <a:solidFill>
              <a:srgbClr val="51A7F9"/>
            </a:solidFill>
            <a:ln w="12700" cap="flat" cmpd="sng">
              <a:solidFill>
                <a:srgbClr val="85888D"/>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Transaction System</a:t>
              </a:r>
              <a:endParaRPr sz="1400" b="0" i="0" u="none" strike="noStrike" cap="none">
                <a:solidFill>
                  <a:srgbClr val="000000"/>
                </a:solidFill>
                <a:latin typeface="Arial"/>
                <a:ea typeface="Arial"/>
                <a:cs typeface="Arial"/>
                <a:sym typeface="Arial"/>
              </a:endParaRPr>
            </a:p>
          </p:txBody>
        </p:sp>
        <p:sp>
          <p:nvSpPr>
            <p:cNvPr id="28" name="Google Shape;142;p18">
              <a:extLst>
                <a:ext uri="{FF2B5EF4-FFF2-40B4-BE49-F238E27FC236}">
                  <a16:creationId xmlns:a16="http://schemas.microsoft.com/office/drawing/2014/main" id="{5148878D-BB90-19E3-6F91-37E2362F9A86}"/>
                </a:ext>
              </a:extLst>
            </p:cNvPr>
            <p:cNvSpPr/>
            <p:nvPr/>
          </p:nvSpPr>
          <p:spPr>
            <a:xfrm>
              <a:off x="6772301" y="3931244"/>
              <a:ext cx="1169400" cy="477300"/>
            </a:xfrm>
            <a:prstGeom prst="rect">
              <a:avLst/>
            </a:prstGeom>
            <a:solidFill>
              <a:srgbClr val="51A7F9"/>
            </a:solidFill>
            <a:ln w="12700" cap="flat" cmpd="sng">
              <a:solidFill>
                <a:srgbClr val="85888D"/>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Consensus Mechanism</a:t>
              </a:r>
              <a:endParaRPr sz="1400" b="0" i="0" u="none" strike="noStrike" cap="none">
                <a:solidFill>
                  <a:srgbClr val="000000"/>
                </a:solidFill>
                <a:latin typeface="Arial"/>
                <a:ea typeface="Arial"/>
                <a:cs typeface="Arial"/>
                <a:sym typeface="Arial"/>
              </a:endParaRPr>
            </a:p>
          </p:txBody>
        </p:sp>
        <p:sp>
          <p:nvSpPr>
            <p:cNvPr id="29" name="Google Shape;143;p18">
              <a:extLst>
                <a:ext uri="{FF2B5EF4-FFF2-40B4-BE49-F238E27FC236}">
                  <a16:creationId xmlns:a16="http://schemas.microsoft.com/office/drawing/2014/main" id="{65E55251-810B-F1D0-49A6-30BEA3354888}"/>
                </a:ext>
              </a:extLst>
            </p:cNvPr>
            <p:cNvSpPr/>
            <p:nvPr/>
          </p:nvSpPr>
          <p:spPr>
            <a:xfrm>
              <a:off x="6743062" y="4688591"/>
              <a:ext cx="1169400" cy="477300"/>
            </a:xfrm>
            <a:prstGeom prst="rect">
              <a:avLst/>
            </a:prstGeom>
            <a:solidFill>
              <a:srgbClr val="51A7F9"/>
            </a:solidFill>
            <a:ln w="12700" cap="flat" cmpd="sng">
              <a:solidFill>
                <a:srgbClr val="85888D"/>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Event Distribution</a:t>
              </a:r>
              <a:endParaRPr sz="1400" b="0" i="0" u="none" strike="noStrike" cap="none">
                <a:solidFill>
                  <a:srgbClr val="000000"/>
                </a:solidFill>
                <a:latin typeface="Arial"/>
                <a:ea typeface="Arial"/>
                <a:cs typeface="Arial"/>
                <a:sym typeface="Arial"/>
              </a:endParaRPr>
            </a:p>
          </p:txBody>
        </p:sp>
        <p:sp>
          <p:nvSpPr>
            <p:cNvPr id="30" name="Google Shape;144;p18">
              <a:extLst>
                <a:ext uri="{FF2B5EF4-FFF2-40B4-BE49-F238E27FC236}">
                  <a16:creationId xmlns:a16="http://schemas.microsoft.com/office/drawing/2014/main" id="{FB4B059D-EB30-F52E-3336-C2C72211E949}"/>
                </a:ext>
              </a:extLst>
            </p:cNvPr>
            <p:cNvSpPr/>
            <p:nvPr/>
          </p:nvSpPr>
          <p:spPr>
            <a:xfrm>
              <a:off x="6772301" y="6215236"/>
              <a:ext cx="1169400" cy="477300"/>
            </a:xfrm>
            <a:prstGeom prst="rect">
              <a:avLst/>
            </a:prstGeom>
            <a:solidFill>
              <a:srgbClr val="51A7F9"/>
            </a:solidFill>
            <a:ln w="12700" cap="flat" cmpd="sng">
              <a:solidFill>
                <a:srgbClr val="85888D"/>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State Management</a:t>
              </a:r>
              <a:endParaRPr sz="1400" b="0" i="0" u="none" strike="noStrike" cap="none">
                <a:solidFill>
                  <a:srgbClr val="000000"/>
                </a:solidFill>
                <a:latin typeface="Arial"/>
                <a:ea typeface="Arial"/>
                <a:cs typeface="Arial"/>
                <a:sym typeface="Arial"/>
              </a:endParaRPr>
            </a:p>
          </p:txBody>
        </p:sp>
        <p:sp>
          <p:nvSpPr>
            <p:cNvPr id="31" name="Google Shape;145;p18">
              <a:extLst>
                <a:ext uri="{FF2B5EF4-FFF2-40B4-BE49-F238E27FC236}">
                  <a16:creationId xmlns:a16="http://schemas.microsoft.com/office/drawing/2014/main" id="{5CDC4061-81DC-956A-3989-D72E36747465}"/>
                </a:ext>
              </a:extLst>
            </p:cNvPr>
            <p:cNvSpPr/>
            <p:nvPr/>
          </p:nvSpPr>
          <p:spPr>
            <a:xfrm>
              <a:off x="8322712" y="3418780"/>
              <a:ext cx="926100" cy="368400"/>
            </a:xfrm>
            <a:prstGeom prst="rect">
              <a:avLst/>
            </a:prstGeom>
            <a:solidFill>
              <a:srgbClr val="F5D328"/>
            </a:solidFill>
            <a:ln w="12700" cap="flat" cmpd="sng">
              <a:solidFill>
                <a:srgbClr val="85888D"/>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User API</a:t>
              </a:r>
              <a:endParaRPr sz="1400" b="0" i="0" u="none" strike="noStrike" cap="none">
                <a:solidFill>
                  <a:srgbClr val="000000"/>
                </a:solidFill>
                <a:latin typeface="Arial"/>
                <a:ea typeface="Arial"/>
                <a:cs typeface="Arial"/>
                <a:sym typeface="Arial"/>
              </a:endParaRPr>
            </a:p>
          </p:txBody>
        </p:sp>
        <p:sp>
          <p:nvSpPr>
            <p:cNvPr id="32" name="Google Shape;146;p18">
              <a:extLst>
                <a:ext uri="{FF2B5EF4-FFF2-40B4-BE49-F238E27FC236}">
                  <a16:creationId xmlns:a16="http://schemas.microsoft.com/office/drawing/2014/main" id="{2E7CC6E3-AEF1-E3FB-D288-D36881935FAB}"/>
                </a:ext>
              </a:extLst>
            </p:cNvPr>
            <p:cNvSpPr/>
            <p:nvPr/>
          </p:nvSpPr>
          <p:spPr>
            <a:xfrm>
              <a:off x="7949526" y="2357087"/>
              <a:ext cx="1672500" cy="314700"/>
            </a:xfrm>
            <a:prstGeom prst="rect">
              <a:avLst/>
            </a:prstGeom>
            <a:solidFill>
              <a:srgbClr val="70BF41"/>
            </a:solidFill>
            <a:ln w="12700" cap="flat" cmpd="sng">
              <a:solidFill>
                <a:srgbClr val="85888D"/>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User Apps</a:t>
              </a:r>
              <a:endParaRPr sz="1400" b="0" i="0" u="none" strike="noStrike" cap="none">
                <a:solidFill>
                  <a:srgbClr val="000000"/>
                </a:solidFill>
                <a:latin typeface="Arial"/>
                <a:ea typeface="Arial"/>
                <a:cs typeface="Arial"/>
                <a:sym typeface="Arial"/>
              </a:endParaRPr>
            </a:p>
          </p:txBody>
        </p:sp>
        <p:grpSp>
          <p:nvGrpSpPr>
            <p:cNvPr id="33" name="Google Shape;147;p18">
              <a:extLst>
                <a:ext uri="{FF2B5EF4-FFF2-40B4-BE49-F238E27FC236}">
                  <a16:creationId xmlns:a16="http://schemas.microsoft.com/office/drawing/2014/main" id="{B495A555-D416-526F-0426-794691DD1BF6}"/>
                </a:ext>
              </a:extLst>
            </p:cNvPr>
            <p:cNvGrpSpPr/>
            <p:nvPr/>
          </p:nvGrpSpPr>
          <p:grpSpPr>
            <a:xfrm>
              <a:off x="6692776" y="6840214"/>
              <a:ext cx="1269984" cy="716288"/>
              <a:chOff x="0" y="0"/>
              <a:chExt cx="1269984" cy="716288"/>
            </a:xfrm>
          </p:grpSpPr>
          <p:sp>
            <p:nvSpPr>
              <p:cNvPr id="54" name="Google Shape;148;p18">
                <a:extLst>
                  <a:ext uri="{FF2B5EF4-FFF2-40B4-BE49-F238E27FC236}">
                    <a16:creationId xmlns:a16="http://schemas.microsoft.com/office/drawing/2014/main" id="{7DC10776-BFFB-A029-47C9-171ED40311AF}"/>
                  </a:ext>
                </a:extLst>
              </p:cNvPr>
              <p:cNvSpPr/>
              <p:nvPr/>
            </p:nvSpPr>
            <p:spPr>
              <a:xfrm>
                <a:off x="0" y="65782"/>
                <a:ext cx="1269900" cy="592800"/>
              </a:xfrm>
              <a:prstGeom prst="rect">
                <a:avLst/>
              </a:prstGeom>
              <a:solidFill>
                <a:srgbClr val="F39019"/>
              </a:solidFill>
              <a:ln w="12700" cap="flat" cmpd="sng">
                <a:solidFill>
                  <a:srgbClr val="85888D"/>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Data Storage</a:t>
                </a:r>
                <a:endParaRPr sz="1400" b="0" i="0" u="none" strike="noStrike" cap="none">
                  <a:solidFill>
                    <a:srgbClr val="000000"/>
                  </a:solidFill>
                  <a:latin typeface="Arial"/>
                  <a:ea typeface="Arial"/>
                  <a:cs typeface="Arial"/>
                  <a:sym typeface="Arial"/>
                </a:endParaRPr>
              </a:p>
            </p:txBody>
          </p:sp>
          <p:sp>
            <p:nvSpPr>
              <p:cNvPr id="55" name="Google Shape;149;p18">
                <a:extLst>
                  <a:ext uri="{FF2B5EF4-FFF2-40B4-BE49-F238E27FC236}">
                    <a16:creationId xmlns:a16="http://schemas.microsoft.com/office/drawing/2014/main" id="{575BAC8F-EEF1-A6E8-0BCD-F23F9B7DF05B}"/>
                  </a:ext>
                </a:extLst>
              </p:cNvPr>
              <p:cNvSpPr/>
              <p:nvPr/>
            </p:nvSpPr>
            <p:spPr>
              <a:xfrm>
                <a:off x="0" y="571500"/>
                <a:ext cx="1269984" cy="144788"/>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39019"/>
              </a:solidFill>
              <a:ln w="12700" cap="flat" cmpd="sng">
                <a:solidFill>
                  <a:srgbClr val="A6AAA9"/>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56" name="Google Shape;150;p18">
                <a:extLst>
                  <a:ext uri="{FF2B5EF4-FFF2-40B4-BE49-F238E27FC236}">
                    <a16:creationId xmlns:a16="http://schemas.microsoft.com/office/drawing/2014/main" id="{CDB620AE-3475-ACED-D873-5A774EF39E59}"/>
                  </a:ext>
                </a:extLst>
              </p:cNvPr>
              <p:cNvSpPr/>
              <p:nvPr/>
            </p:nvSpPr>
            <p:spPr>
              <a:xfrm>
                <a:off x="0" y="0"/>
                <a:ext cx="1269984" cy="144788"/>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39019"/>
              </a:solidFill>
              <a:ln w="12700" cap="flat" cmpd="sng">
                <a:solidFill>
                  <a:srgbClr val="85888D"/>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57" name="Google Shape;151;p18">
                <a:extLst>
                  <a:ext uri="{FF2B5EF4-FFF2-40B4-BE49-F238E27FC236}">
                    <a16:creationId xmlns:a16="http://schemas.microsoft.com/office/drawing/2014/main" id="{D5DD9486-7105-819A-6AA3-DFD1B2640183}"/>
                  </a:ext>
                </a:extLst>
              </p:cNvPr>
              <p:cNvSpPr/>
              <p:nvPr/>
            </p:nvSpPr>
            <p:spPr>
              <a:xfrm>
                <a:off x="12700" y="522535"/>
                <a:ext cx="1254900" cy="126000"/>
              </a:xfrm>
              <a:prstGeom prst="rect">
                <a:avLst/>
              </a:prstGeom>
              <a:solidFill>
                <a:srgbClr val="F39019"/>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Helvetica Neue Light"/>
                  <a:ea typeface="Helvetica Neue Light"/>
                  <a:cs typeface="Helvetica Neue Light"/>
                  <a:sym typeface="Helvetica Neue Light"/>
                </a:endParaRPr>
              </a:p>
            </p:txBody>
          </p:sp>
        </p:grpSp>
        <p:sp>
          <p:nvSpPr>
            <p:cNvPr id="34" name="Google Shape;102;p18">
              <a:extLst>
                <a:ext uri="{FF2B5EF4-FFF2-40B4-BE49-F238E27FC236}">
                  <a16:creationId xmlns:a16="http://schemas.microsoft.com/office/drawing/2014/main" id="{F2214B4B-1FA5-DD69-BBBE-66EBCF8849A7}"/>
                </a:ext>
              </a:extLst>
            </p:cNvPr>
            <p:cNvSpPr/>
            <p:nvPr/>
          </p:nvSpPr>
          <p:spPr>
            <a:xfrm>
              <a:off x="4806308" y="3439580"/>
              <a:ext cx="926100" cy="368400"/>
            </a:xfrm>
            <a:prstGeom prst="rect">
              <a:avLst/>
            </a:prstGeom>
            <a:solidFill>
              <a:srgbClr val="F5D328"/>
            </a:solidFill>
            <a:ln w="12700" cap="flat" cmpd="sng">
              <a:solidFill>
                <a:srgbClr val="85888D"/>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Admin API</a:t>
              </a:r>
              <a:endParaRPr sz="1400" b="0" i="0" u="none" strike="noStrike" cap="none">
                <a:solidFill>
                  <a:srgbClr val="000000"/>
                </a:solidFill>
                <a:latin typeface="Arial"/>
                <a:ea typeface="Arial"/>
                <a:cs typeface="Arial"/>
                <a:sym typeface="Arial"/>
              </a:endParaRPr>
            </a:p>
          </p:txBody>
        </p:sp>
        <p:sp>
          <p:nvSpPr>
            <p:cNvPr id="35" name="Google Shape;152;p18">
              <a:extLst>
                <a:ext uri="{FF2B5EF4-FFF2-40B4-BE49-F238E27FC236}">
                  <a16:creationId xmlns:a16="http://schemas.microsoft.com/office/drawing/2014/main" id="{E543BBBF-E21A-D0DC-3323-BABA8AD8DF7C}"/>
                </a:ext>
              </a:extLst>
            </p:cNvPr>
            <p:cNvSpPr/>
            <p:nvPr/>
          </p:nvSpPr>
          <p:spPr>
            <a:xfrm>
              <a:off x="4463785" y="2357087"/>
              <a:ext cx="1672500" cy="314700"/>
            </a:xfrm>
            <a:prstGeom prst="rect">
              <a:avLst/>
            </a:prstGeom>
            <a:solidFill>
              <a:srgbClr val="70BF41"/>
            </a:solidFill>
            <a:ln w="12700" cap="flat" cmpd="sng">
              <a:solidFill>
                <a:srgbClr val="85888D"/>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Admin Apps</a:t>
              </a:r>
              <a:endParaRPr sz="1400" b="0" i="0" u="none" strike="noStrike" cap="none">
                <a:solidFill>
                  <a:srgbClr val="000000"/>
                </a:solidFill>
                <a:latin typeface="Arial"/>
                <a:ea typeface="Arial"/>
                <a:cs typeface="Arial"/>
                <a:sym typeface="Arial"/>
              </a:endParaRPr>
            </a:p>
          </p:txBody>
        </p:sp>
        <p:grpSp>
          <p:nvGrpSpPr>
            <p:cNvPr id="36" name="Google Shape;153;p18">
              <a:extLst>
                <a:ext uri="{FF2B5EF4-FFF2-40B4-BE49-F238E27FC236}">
                  <a16:creationId xmlns:a16="http://schemas.microsoft.com/office/drawing/2014/main" id="{9426623D-1078-8BDA-F2A7-29804E90484E}"/>
                </a:ext>
              </a:extLst>
            </p:cNvPr>
            <p:cNvGrpSpPr/>
            <p:nvPr/>
          </p:nvGrpSpPr>
          <p:grpSpPr>
            <a:xfrm>
              <a:off x="10285318" y="3630402"/>
              <a:ext cx="2177423" cy="3611171"/>
              <a:chOff x="10648393" y="3317902"/>
              <a:chExt cx="2177423" cy="3611171"/>
            </a:xfrm>
          </p:grpSpPr>
          <p:grpSp>
            <p:nvGrpSpPr>
              <p:cNvPr id="46" name="Google Shape;154;p18">
                <a:extLst>
                  <a:ext uri="{FF2B5EF4-FFF2-40B4-BE49-F238E27FC236}">
                    <a16:creationId xmlns:a16="http://schemas.microsoft.com/office/drawing/2014/main" id="{82098747-BA22-8E87-A545-6E1F1F320B3C}"/>
                  </a:ext>
                </a:extLst>
              </p:cNvPr>
              <p:cNvGrpSpPr/>
              <p:nvPr/>
            </p:nvGrpSpPr>
            <p:grpSpPr>
              <a:xfrm>
                <a:off x="11137649" y="3317902"/>
                <a:ext cx="1688167" cy="3611171"/>
                <a:chOff x="0" y="0"/>
                <a:chExt cx="1688167" cy="3611171"/>
              </a:xfrm>
            </p:grpSpPr>
            <p:cxnSp>
              <p:nvCxnSpPr>
                <p:cNvPr id="48" name="Google Shape;155;p18">
                  <a:extLst>
                    <a:ext uri="{FF2B5EF4-FFF2-40B4-BE49-F238E27FC236}">
                      <a16:creationId xmlns:a16="http://schemas.microsoft.com/office/drawing/2014/main" id="{B088677D-A831-1369-7203-D5097BAE199B}"/>
                    </a:ext>
                  </a:extLst>
                </p:cNvPr>
                <p:cNvCxnSpPr/>
                <p:nvPr/>
              </p:nvCxnSpPr>
              <p:spPr>
                <a:xfrm>
                  <a:off x="0" y="1801618"/>
                  <a:ext cx="1210500" cy="0"/>
                </a:xfrm>
                <a:prstGeom prst="straightConnector1">
                  <a:avLst/>
                </a:prstGeom>
                <a:noFill/>
                <a:ln w="25400" cap="flat" cmpd="sng">
                  <a:solidFill>
                    <a:srgbClr val="000000"/>
                  </a:solidFill>
                  <a:prstDash val="solid"/>
                  <a:miter lim="400000"/>
                  <a:headEnd type="none" w="sm" len="sm"/>
                  <a:tailEnd type="none" w="sm" len="sm"/>
                </a:ln>
              </p:spPr>
            </p:cxnSp>
            <p:cxnSp>
              <p:nvCxnSpPr>
                <p:cNvPr id="49" name="Google Shape;156;p18">
                  <a:extLst>
                    <a:ext uri="{FF2B5EF4-FFF2-40B4-BE49-F238E27FC236}">
                      <a16:creationId xmlns:a16="http://schemas.microsoft.com/office/drawing/2014/main" id="{72D3B841-15D0-D85F-E92F-66DD192895D4}"/>
                    </a:ext>
                  </a:extLst>
                </p:cNvPr>
                <p:cNvCxnSpPr/>
                <p:nvPr/>
              </p:nvCxnSpPr>
              <p:spPr>
                <a:xfrm rot="10800000" flipH="1">
                  <a:off x="6644" y="276217"/>
                  <a:ext cx="1135200" cy="1552200"/>
                </a:xfrm>
                <a:prstGeom prst="straightConnector1">
                  <a:avLst/>
                </a:prstGeom>
                <a:noFill/>
                <a:ln w="25400" cap="flat" cmpd="sng">
                  <a:solidFill>
                    <a:srgbClr val="000000"/>
                  </a:solidFill>
                  <a:prstDash val="solid"/>
                  <a:miter lim="400000"/>
                  <a:headEnd type="none" w="sm" len="sm"/>
                  <a:tailEnd type="none" w="sm" len="sm"/>
                </a:ln>
              </p:spPr>
            </p:cxnSp>
            <p:cxnSp>
              <p:nvCxnSpPr>
                <p:cNvPr id="50" name="Google Shape;157;p18">
                  <a:extLst>
                    <a:ext uri="{FF2B5EF4-FFF2-40B4-BE49-F238E27FC236}">
                      <a16:creationId xmlns:a16="http://schemas.microsoft.com/office/drawing/2014/main" id="{04666033-8FED-49D8-13A8-EE9F2D608C85}"/>
                    </a:ext>
                  </a:extLst>
                </p:cNvPr>
                <p:cNvCxnSpPr/>
                <p:nvPr/>
              </p:nvCxnSpPr>
              <p:spPr>
                <a:xfrm rot="10800000">
                  <a:off x="5057" y="1822575"/>
                  <a:ext cx="1138500" cy="1581900"/>
                </a:xfrm>
                <a:prstGeom prst="straightConnector1">
                  <a:avLst/>
                </a:prstGeom>
                <a:noFill/>
                <a:ln w="25400" cap="flat" cmpd="sng">
                  <a:solidFill>
                    <a:srgbClr val="000000"/>
                  </a:solidFill>
                  <a:prstDash val="solid"/>
                  <a:miter lim="400000"/>
                  <a:headEnd type="none" w="sm" len="sm"/>
                  <a:tailEnd type="none" w="sm" len="sm"/>
                </a:ln>
              </p:spPr>
            </p:cxnSp>
            <p:sp>
              <p:nvSpPr>
                <p:cNvPr id="51" name="Google Shape;158;p18">
                  <a:extLst>
                    <a:ext uri="{FF2B5EF4-FFF2-40B4-BE49-F238E27FC236}">
                      <a16:creationId xmlns:a16="http://schemas.microsoft.com/office/drawing/2014/main" id="{F0BD2686-210C-2276-56B6-CF0D728CB2CC}"/>
                    </a:ext>
                  </a:extLst>
                </p:cNvPr>
                <p:cNvSpPr/>
                <p:nvPr/>
              </p:nvSpPr>
              <p:spPr>
                <a:xfrm>
                  <a:off x="898415" y="0"/>
                  <a:ext cx="714600" cy="541800"/>
                </a:xfrm>
                <a:prstGeom prst="roundRect">
                  <a:avLst>
                    <a:gd name="adj" fmla="val 15957"/>
                  </a:avLst>
                </a:prstGeom>
                <a:solidFill>
                  <a:srgbClr val="DCDEE0"/>
                </a:solidFill>
                <a:ln w="12700" cap="flat" cmpd="sng">
                  <a:solidFill>
                    <a:srgbClr val="85888D"/>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Node B</a:t>
                  </a:r>
                  <a:endParaRPr sz="1400" b="0" i="0" u="none" strike="noStrike" cap="none">
                    <a:solidFill>
                      <a:srgbClr val="000000"/>
                    </a:solidFill>
                    <a:latin typeface="Arial"/>
                    <a:ea typeface="Arial"/>
                    <a:cs typeface="Arial"/>
                    <a:sym typeface="Arial"/>
                  </a:endParaRPr>
                </a:p>
              </p:txBody>
            </p:sp>
            <p:sp>
              <p:nvSpPr>
                <p:cNvPr id="52" name="Google Shape;159;p18">
                  <a:extLst>
                    <a:ext uri="{FF2B5EF4-FFF2-40B4-BE49-F238E27FC236}">
                      <a16:creationId xmlns:a16="http://schemas.microsoft.com/office/drawing/2014/main" id="{012CEA37-D95F-233D-FFBB-B91DA1B1CB3E}"/>
                    </a:ext>
                  </a:extLst>
                </p:cNvPr>
                <p:cNvSpPr/>
                <p:nvPr/>
              </p:nvSpPr>
              <p:spPr>
                <a:xfrm>
                  <a:off x="973567" y="1502533"/>
                  <a:ext cx="714600" cy="541800"/>
                </a:xfrm>
                <a:prstGeom prst="roundRect">
                  <a:avLst>
                    <a:gd name="adj" fmla="val 15957"/>
                  </a:avLst>
                </a:prstGeom>
                <a:solidFill>
                  <a:srgbClr val="DCDEE0"/>
                </a:solidFill>
                <a:ln w="12700" cap="flat" cmpd="sng">
                  <a:solidFill>
                    <a:srgbClr val="85888D"/>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Node C</a:t>
                  </a:r>
                  <a:endParaRPr sz="1400" b="0" i="0" u="none" strike="noStrike" cap="none">
                    <a:solidFill>
                      <a:srgbClr val="000000"/>
                    </a:solidFill>
                    <a:latin typeface="Arial"/>
                    <a:ea typeface="Arial"/>
                    <a:cs typeface="Arial"/>
                    <a:sym typeface="Arial"/>
                  </a:endParaRPr>
                </a:p>
              </p:txBody>
            </p:sp>
            <p:sp>
              <p:nvSpPr>
                <p:cNvPr id="53" name="Google Shape;160;p18">
                  <a:extLst>
                    <a:ext uri="{FF2B5EF4-FFF2-40B4-BE49-F238E27FC236}">
                      <a16:creationId xmlns:a16="http://schemas.microsoft.com/office/drawing/2014/main" id="{E8285D4C-7350-B53D-7827-C7CCB99898F5}"/>
                    </a:ext>
                  </a:extLst>
                </p:cNvPr>
                <p:cNvSpPr/>
                <p:nvPr/>
              </p:nvSpPr>
              <p:spPr>
                <a:xfrm>
                  <a:off x="973567" y="3069371"/>
                  <a:ext cx="714600" cy="541800"/>
                </a:xfrm>
                <a:prstGeom prst="roundRect">
                  <a:avLst>
                    <a:gd name="adj" fmla="val 15957"/>
                  </a:avLst>
                </a:prstGeom>
                <a:solidFill>
                  <a:srgbClr val="DCDEE0"/>
                </a:solidFill>
                <a:ln w="12700" cap="flat" cmpd="sng">
                  <a:solidFill>
                    <a:srgbClr val="85888D"/>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Node D</a:t>
                  </a:r>
                  <a:endParaRPr sz="1400" b="0" i="0" u="none" strike="noStrike" cap="none">
                    <a:solidFill>
                      <a:srgbClr val="000000"/>
                    </a:solidFill>
                    <a:latin typeface="Arial"/>
                    <a:ea typeface="Arial"/>
                    <a:cs typeface="Arial"/>
                    <a:sym typeface="Arial"/>
                  </a:endParaRPr>
                </a:p>
              </p:txBody>
            </p:sp>
          </p:grpSp>
          <p:sp>
            <p:nvSpPr>
              <p:cNvPr id="47" name="Google Shape;161;p18">
                <a:extLst>
                  <a:ext uri="{FF2B5EF4-FFF2-40B4-BE49-F238E27FC236}">
                    <a16:creationId xmlns:a16="http://schemas.microsoft.com/office/drawing/2014/main" id="{FD779F1E-8951-85A9-AA0D-D70AF2B3481D}"/>
                  </a:ext>
                </a:extLst>
              </p:cNvPr>
              <p:cNvSpPr/>
              <p:nvPr/>
            </p:nvSpPr>
            <p:spPr>
              <a:xfrm>
                <a:off x="10648393" y="4764075"/>
                <a:ext cx="1355539" cy="703623"/>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5D328"/>
              </a:solidFill>
              <a:ln w="12700" cap="flat" cmpd="sng">
                <a:solidFill>
                  <a:srgbClr val="53585F"/>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Public DLT Network</a:t>
                </a:r>
                <a:endParaRPr sz="1400" b="0" i="0" u="none" strike="noStrike" cap="none">
                  <a:solidFill>
                    <a:srgbClr val="000000"/>
                  </a:solidFill>
                  <a:latin typeface="Arial"/>
                  <a:ea typeface="Arial"/>
                  <a:cs typeface="Arial"/>
                  <a:sym typeface="Arial"/>
                </a:endParaRPr>
              </a:p>
            </p:txBody>
          </p:sp>
        </p:grpSp>
        <p:sp>
          <p:nvSpPr>
            <p:cNvPr id="37" name="Google Shape;162;p18">
              <a:extLst>
                <a:ext uri="{FF2B5EF4-FFF2-40B4-BE49-F238E27FC236}">
                  <a16:creationId xmlns:a16="http://schemas.microsoft.com/office/drawing/2014/main" id="{07FCC388-7B2D-143B-A79B-E551461B4339}"/>
                </a:ext>
              </a:extLst>
            </p:cNvPr>
            <p:cNvSpPr/>
            <p:nvPr/>
          </p:nvSpPr>
          <p:spPr>
            <a:xfrm>
              <a:off x="6743062" y="5445938"/>
              <a:ext cx="1169400" cy="477300"/>
            </a:xfrm>
            <a:prstGeom prst="rect">
              <a:avLst/>
            </a:prstGeom>
            <a:solidFill>
              <a:srgbClr val="51A7F9"/>
            </a:solidFill>
            <a:ln w="12700" cap="flat" cmpd="sng">
              <a:solidFill>
                <a:srgbClr val="85888D"/>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Crypto Services</a:t>
              </a:r>
              <a:endParaRPr sz="1400" b="0" i="0" u="none" strike="noStrike" cap="none">
                <a:solidFill>
                  <a:srgbClr val="000000"/>
                </a:solidFill>
                <a:latin typeface="Arial"/>
                <a:ea typeface="Arial"/>
                <a:cs typeface="Arial"/>
                <a:sym typeface="Arial"/>
              </a:endParaRPr>
            </a:p>
          </p:txBody>
        </p:sp>
        <p:sp>
          <p:nvSpPr>
            <p:cNvPr id="38" name="Google Shape;163;p18">
              <a:extLst>
                <a:ext uri="{FF2B5EF4-FFF2-40B4-BE49-F238E27FC236}">
                  <a16:creationId xmlns:a16="http://schemas.microsoft.com/office/drawing/2014/main" id="{AA2C224D-53EA-0527-2457-F2AF3F835D72}"/>
                </a:ext>
              </a:extLst>
            </p:cNvPr>
            <p:cNvSpPr/>
            <p:nvPr/>
          </p:nvSpPr>
          <p:spPr>
            <a:xfrm>
              <a:off x="5064423" y="4575693"/>
              <a:ext cx="1169400" cy="477300"/>
            </a:xfrm>
            <a:prstGeom prst="rect">
              <a:avLst/>
            </a:prstGeom>
            <a:solidFill>
              <a:srgbClr val="51A7F9"/>
            </a:solidFill>
            <a:ln w="12700" cap="flat" cmpd="sng">
              <a:solidFill>
                <a:srgbClr val="85888D"/>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Membership Services</a:t>
              </a:r>
              <a:endParaRPr sz="1400" b="0" i="0" u="none" strike="noStrike" cap="none">
                <a:solidFill>
                  <a:srgbClr val="000000"/>
                </a:solidFill>
                <a:latin typeface="Arial"/>
                <a:ea typeface="Arial"/>
                <a:cs typeface="Arial"/>
                <a:sym typeface="Arial"/>
              </a:endParaRPr>
            </a:p>
          </p:txBody>
        </p:sp>
        <p:sp>
          <p:nvSpPr>
            <p:cNvPr id="39" name="Google Shape;164;p18">
              <a:extLst>
                <a:ext uri="{FF2B5EF4-FFF2-40B4-BE49-F238E27FC236}">
                  <a16:creationId xmlns:a16="http://schemas.microsoft.com/office/drawing/2014/main" id="{864F444B-4D02-981D-3B8C-E998985C5D64}"/>
                </a:ext>
              </a:extLst>
            </p:cNvPr>
            <p:cNvSpPr/>
            <p:nvPr/>
          </p:nvSpPr>
          <p:spPr>
            <a:xfrm>
              <a:off x="4405311" y="1719922"/>
              <a:ext cx="1689300" cy="4572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DLT Administrators / </a:t>
              </a:r>
              <a:endParaRPr sz="1200" b="1"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Operators</a:t>
              </a:r>
              <a:endParaRPr sz="1400" b="0" i="0" u="none" strike="noStrike" cap="none">
                <a:solidFill>
                  <a:srgbClr val="000000"/>
                </a:solidFill>
                <a:latin typeface="Arial"/>
                <a:ea typeface="Arial"/>
                <a:cs typeface="Arial"/>
                <a:sym typeface="Arial"/>
              </a:endParaRPr>
            </a:p>
          </p:txBody>
        </p:sp>
        <p:sp>
          <p:nvSpPr>
            <p:cNvPr id="40" name="Google Shape;165;p18">
              <a:extLst>
                <a:ext uri="{FF2B5EF4-FFF2-40B4-BE49-F238E27FC236}">
                  <a16:creationId xmlns:a16="http://schemas.microsoft.com/office/drawing/2014/main" id="{A710D899-5AB0-909E-6A5F-27230F2F737D}"/>
                </a:ext>
              </a:extLst>
            </p:cNvPr>
            <p:cNvSpPr/>
            <p:nvPr/>
          </p:nvSpPr>
          <p:spPr>
            <a:xfrm>
              <a:off x="8464789" y="1808823"/>
              <a:ext cx="784022" cy="2793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Helvetica Neue"/>
                  <a:ea typeface="Helvetica Neue"/>
                  <a:cs typeface="Helvetica Neue"/>
                  <a:sym typeface="Helvetica Neue"/>
                </a:rPr>
                <a:t>Users</a:t>
              </a:r>
              <a:endParaRPr sz="1400" b="0" i="0" u="none" strike="noStrike" cap="none" dirty="0">
                <a:solidFill>
                  <a:srgbClr val="000000"/>
                </a:solidFill>
                <a:latin typeface="Arial"/>
                <a:ea typeface="Arial"/>
                <a:cs typeface="Arial"/>
                <a:sym typeface="Arial"/>
              </a:endParaRPr>
            </a:p>
          </p:txBody>
        </p:sp>
        <p:sp>
          <p:nvSpPr>
            <p:cNvPr id="41" name="Google Shape;166;p18">
              <a:extLst>
                <a:ext uri="{FF2B5EF4-FFF2-40B4-BE49-F238E27FC236}">
                  <a16:creationId xmlns:a16="http://schemas.microsoft.com/office/drawing/2014/main" id="{2E0C492B-B6C6-E452-ADC7-65DDCEBFC40A}"/>
                </a:ext>
              </a:extLst>
            </p:cNvPr>
            <p:cNvSpPr/>
            <p:nvPr/>
          </p:nvSpPr>
          <p:spPr>
            <a:xfrm rot="-5400000">
              <a:off x="3570781" y="6426650"/>
              <a:ext cx="1268100" cy="571200"/>
            </a:xfrm>
            <a:prstGeom prst="rect">
              <a:avLst/>
            </a:prstGeom>
            <a:solidFill>
              <a:srgbClr val="F5D328"/>
            </a:solidFill>
            <a:ln w="12700" cap="flat" cmpd="sng">
              <a:solidFill>
                <a:srgbClr val="85888D"/>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Intersystem I/F</a:t>
              </a:r>
              <a:endParaRPr sz="1400" b="0" i="0" u="none" strike="noStrike" cap="none">
                <a:solidFill>
                  <a:srgbClr val="000000"/>
                </a:solidFill>
                <a:latin typeface="Arial"/>
                <a:ea typeface="Arial"/>
                <a:cs typeface="Arial"/>
                <a:sym typeface="Arial"/>
              </a:endParaRPr>
            </a:p>
          </p:txBody>
        </p:sp>
        <p:sp>
          <p:nvSpPr>
            <p:cNvPr id="42" name="Google Shape;167;p18">
              <a:extLst>
                <a:ext uri="{FF2B5EF4-FFF2-40B4-BE49-F238E27FC236}">
                  <a16:creationId xmlns:a16="http://schemas.microsoft.com/office/drawing/2014/main" id="{423E5387-2DB3-4B09-74CE-C5E35F2F212F}"/>
                </a:ext>
              </a:extLst>
            </p:cNvPr>
            <p:cNvSpPr/>
            <p:nvPr/>
          </p:nvSpPr>
          <p:spPr>
            <a:xfrm>
              <a:off x="1203713" y="3842905"/>
              <a:ext cx="1544400" cy="444600"/>
            </a:xfrm>
            <a:prstGeom prst="rect">
              <a:avLst/>
            </a:prstGeom>
            <a:solidFill>
              <a:srgbClr val="70BF41"/>
            </a:solidFill>
            <a:ln w="12700" cap="flat" cmpd="sng">
              <a:solidFill>
                <a:srgbClr val="85888D"/>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DLT Oracles</a:t>
              </a:r>
              <a:endParaRPr sz="1400" b="0" i="0" u="none" strike="noStrike" cap="none">
                <a:solidFill>
                  <a:srgbClr val="000000"/>
                </a:solidFill>
                <a:latin typeface="Arial"/>
                <a:ea typeface="Arial"/>
                <a:cs typeface="Arial"/>
                <a:sym typeface="Arial"/>
              </a:endParaRPr>
            </a:p>
          </p:txBody>
        </p:sp>
        <p:grpSp>
          <p:nvGrpSpPr>
            <p:cNvPr id="43" name="Google Shape;168;p18">
              <a:extLst>
                <a:ext uri="{FF2B5EF4-FFF2-40B4-BE49-F238E27FC236}">
                  <a16:creationId xmlns:a16="http://schemas.microsoft.com/office/drawing/2014/main" id="{C76AA6C4-0561-B923-1818-040AD773BA5E}"/>
                </a:ext>
              </a:extLst>
            </p:cNvPr>
            <p:cNvGrpSpPr/>
            <p:nvPr/>
          </p:nvGrpSpPr>
          <p:grpSpPr>
            <a:xfrm>
              <a:off x="1058412" y="6608290"/>
              <a:ext cx="1835100" cy="742800"/>
              <a:chOff x="1421487" y="6295790"/>
              <a:chExt cx="1835100" cy="742800"/>
            </a:xfrm>
          </p:grpSpPr>
          <p:sp>
            <p:nvSpPr>
              <p:cNvPr id="44" name="Google Shape;169;p18">
                <a:extLst>
                  <a:ext uri="{FF2B5EF4-FFF2-40B4-BE49-F238E27FC236}">
                    <a16:creationId xmlns:a16="http://schemas.microsoft.com/office/drawing/2014/main" id="{5A8A4069-EE1A-D514-4CCD-103702C6C7D7}"/>
                  </a:ext>
                </a:extLst>
              </p:cNvPr>
              <p:cNvSpPr/>
              <p:nvPr/>
            </p:nvSpPr>
            <p:spPr>
              <a:xfrm>
                <a:off x="1421487" y="6295790"/>
                <a:ext cx="1835100" cy="742800"/>
              </a:xfrm>
              <a:prstGeom prst="roundRect">
                <a:avLst>
                  <a:gd name="adj" fmla="val 36855"/>
                </a:avLst>
              </a:prstGeom>
              <a:solidFill>
                <a:srgbClr val="DCDEE0"/>
              </a:solidFill>
              <a:ln w="12700" cap="flat" cmpd="sng">
                <a:solidFill>
                  <a:srgbClr val="85888D"/>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Helvetica Neue Light"/>
                  <a:ea typeface="Helvetica Neue Light"/>
                  <a:cs typeface="Helvetica Neue Light"/>
                  <a:sym typeface="Helvetica Neue Light"/>
                </a:endParaRPr>
              </a:p>
            </p:txBody>
          </p:sp>
          <p:sp>
            <p:nvSpPr>
              <p:cNvPr id="45" name="Google Shape;170;p18">
                <a:extLst>
                  <a:ext uri="{FF2B5EF4-FFF2-40B4-BE49-F238E27FC236}">
                    <a16:creationId xmlns:a16="http://schemas.microsoft.com/office/drawing/2014/main" id="{EA379778-5F2D-85D2-EC14-6D0CBFAE69C6}"/>
                  </a:ext>
                </a:extLst>
              </p:cNvPr>
              <p:cNvSpPr/>
              <p:nvPr/>
            </p:nvSpPr>
            <p:spPr>
              <a:xfrm>
                <a:off x="1578748" y="6530091"/>
                <a:ext cx="1500600" cy="2793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Helvetica Neue"/>
                    <a:ea typeface="Helvetica Neue"/>
                    <a:cs typeface="Helvetica Neue"/>
                    <a:sym typeface="Helvetica Neue"/>
                  </a:rPr>
                  <a:t>Other DLT systems</a:t>
                </a:r>
                <a:endParaRPr sz="1400" b="0" i="0" u="none" strike="noStrike" cap="none">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131124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578635"/>
      </p:ext>
    </p:extLst>
  </p:cSld>
  <p:clrMapOvr>
    <a:masterClrMapping/>
  </p:clrMapOvr>
</p:sld>
</file>

<file path=ppt/theme/theme1.xml><?xml version="1.0" encoding="utf-8"?>
<a:theme xmlns:a="http://schemas.openxmlformats.org/drawingml/2006/main" name="Master slid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1" id="{75E2135D-CA33-A046-84B9-7CEAFCE67C1D}" vid="{83E73343-6E48-7740-98D5-5DF6B3994E93}"/>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StandICT2023_PPT_Template_Apr2020</Template>
  <TotalTime>187</TotalTime>
  <Words>233</Words>
  <Application>Microsoft Office PowerPoint</Application>
  <PresentationFormat>와이드스크린</PresentationFormat>
  <Paragraphs>54</Paragraphs>
  <Slides>5</Slides>
  <Notes>0</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5</vt:i4>
      </vt:variant>
    </vt:vector>
  </HeadingPairs>
  <TitlesOfParts>
    <vt:vector size="11" baseType="lpstr">
      <vt:lpstr>맑은 고딕</vt:lpstr>
      <vt:lpstr>Arial</vt:lpstr>
      <vt:lpstr>Calibri</vt:lpstr>
      <vt:lpstr>Helvetica Neue</vt:lpstr>
      <vt:lpstr>Helvetica Neue Light</vt:lpstr>
      <vt:lpstr>Master slide</vt:lpstr>
      <vt:lpstr>IS 23257:2022 Reference architecture</vt:lpstr>
      <vt:lpstr>Background</vt:lpstr>
      <vt:lpstr>Architectural views</vt:lpstr>
      <vt:lpstr>System view</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francesco osimanti</dc:creator>
  <cp:lastModifiedBy>오 경희</cp:lastModifiedBy>
  <cp:revision>14</cp:revision>
  <dcterms:created xsi:type="dcterms:W3CDTF">2020-05-25T10:20:08Z</dcterms:created>
  <dcterms:modified xsi:type="dcterms:W3CDTF">2022-05-04T20:33:29Z</dcterms:modified>
</cp:coreProperties>
</file>