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85" r:id="rId2"/>
    <p:sldMasterId id="2147483805" r:id="rId3"/>
    <p:sldMasterId id="2147483827" r:id="rId4"/>
    <p:sldMasterId id="2147483841" r:id="rId5"/>
  </p:sldMasterIdLst>
  <p:notesMasterIdLst>
    <p:notesMasterId r:id="rId14"/>
  </p:notesMasterIdLst>
  <p:handoutMasterIdLst>
    <p:handoutMasterId r:id="rId15"/>
  </p:handoutMasterIdLst>
  <p:sldIdLst>
    <p:sldId id="466" r:id="rId6"/>
    <p:sldId id="463" r:id="rId7"/>
    <p:sldId id="453" r:id="rId8"/>
    <p:sldId id="454" r:id="rId9"/>
    <p:sldId id="455" r:id="rId10"/>
    <p:sldId id="469" r:id="rId11"/>
    <p:sldId id="458" r:id="rId12"/>
    <p:sldId id="467" r:id="rId1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6B1"/>
    <a:srgbClr val="ECECEC"/>
    <a:srgbClr val="024B9C"/>
    <a:srgbClr val="024EA2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35" autoAdjust="0"/>
    <p:restoredTop sz="94240" autoAdjust="0"/>
  </p:normalViewPr>
  <p:slideViewPr>
    <p:cSldViewPr snapToGrid="0">
      <p:cViewPr varScale="1">
        <p:scale>
          <a:sx n="83" d="100"/>
          <a:sy n="83" d="100"/>
        </p:scale>
        <p:origin x="493" y="51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A939EFE-0303-44F6-9A16-FD3B5E015DB1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B926D1-0013-4A80-B64E-9D824EE65210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6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C98B0-CF1C-4133-97B9-74724C03405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031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FF439-3285-439C-A72B-AB5284F35C27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7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svg"/><Relationship Id="rId5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50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sv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9.svg"/><Relationship Id="rId5" Type="http://schemas.openxmlformats.org/officeDocument/2006/relationships/image" Target="../media/image64.png"/><Relationship Id="rId4" Type="http://schemas.openxmlformats.org/officeDocument/2006/relationships/image" Target="../media/image57.svg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65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svg"/><Relationship Id="rId4" Type="http://schemas.openxmlformats.org/officeDocument/2006/relationships/image" Target="../media/image3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svg"/><Relationship Id="rId4" Type="http://schemas.openxmlformats.org/officeDocument/2006/relationships/image" Target="../media/image3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svg"/><Relationship Id="rId4" Type="http://schemas.openxmlformats.org/officeDocument/2006/relationships/image" Target="../media/image3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68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3.png"/><Relationship Id="rId5" Type="http://schemas.openxmlformats.org/officeDocument/2006/relationships/image" Target="../media/image28.png"/><Relationship Id="rId4" Type="http://schemas.openxmlformats.org/officeDocument/2006/relationships/image" Target="../media/image71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5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2.svg"/><Relationship Id="rId7" Type="http://schemas.openxmlformats.org/officeDocument/2006/relationships/image" Target="../media/image85.emf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15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5.emf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svg"/><Relationship Id="rId4" Type="http://schemas.openxmlformats.org/officeDocument/2006/relationships/image" Target="../media/image3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20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svg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" y="981076"/>
            <a:ext cx="12240684" cy="5876925"/>
          </a:xfrm>
          <a:prstGeom prst="rect">
            <a:avLst/>
          </a:prstGeom>
          <a:solidFill>
            <a:srgbClr val="0F5494"/>
          </a:solidFill>
          <a:ln w="25400">
            <a:solidFill>
              <a:srgbClr val="0F5494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37" tIns="45719" rIns="91437" bIns="45719" anchor="ctr"/>
          <a:lstStyle/>
          <a:p>
            <a:pPr algn="ctr" defTabSz="4571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87" y="258797"/>
            <a:ext cx="191558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9603" y="6659569"/>
            <a:ext cx="814917" cy="215900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37" tIns="45719" rIns="91437" bIns="45719" anchor="ctr"/>
          <a:lstStyle/>
          <a:p>
            <a:pPr algn="ctr" defTabSz="4571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27652" y="2565445"/>
            <a:ext cx="6720416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r>
              <a:rPr lang="fr-BE"/>
              <a:t>Title</a:t>
            </a: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4920" y="3716341"/>
            <a:ext cx="11377083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fr-BE"/>
              <a:t>Subtitle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4A07D0E3-DDAE-443F-B1A4-3C1EB1063E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1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739D-2446-4FF5-B1E6-FAF0632A1B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4237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9">
    <p:bg>
      <p:bgPr>
        <a:solidFill>
          <a:srgbClr val="3C8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1A04936-D8E3-E745-A546-989EB2EF0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72" y="-83459"/>
            <a:ext cx="12361761" cy="69563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1284152" y="190658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994080" y="1906582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536880" y="2089462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862900" y="2369917"/>
            <a:ext cx="10466201" cy="2118167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230573" y="2691696"/>
            <a:ext cx="9730855" cy="1474608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1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“This text box can be used to write an inspiring phrase and the colored shapes can be used to underline the key message.”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9980096" y="4803886"/>
            <a:ext cx="259080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7786552" y="4809863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C93359-1476-6F41-B189-A50C3474918D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419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2978374"/>
            <a:ext cx="3864429" cy="901252"/>
          </a:xfrm>
        </p:spPr>
        <p:txBody>
          <a:bodyPr lIns="0" tIns="0" rIns="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This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box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an</a:t>
            </a:r>
            <a:r>
              <a:rPr lang="pt-PT"/>
              <a:t> </a:t>
            </a:r>
            <a:r>
              <a:rPr lang="pt-PT" err="1"/>
              <a:t>inpiring</a:t>
            </a:r>
            <a:r>
              <a:rPr lang="pt-PT"/>
              <a:t> </a:t>
            </a:r>
            <a:r>
              <a:rPr lang="pt-PT" err="1"/>
              <a:t>phrase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colors</a:t>
            </a:r>
            <a:r>
              <a:rPr lang="pt-PT"/>
              <a:t> can </a:t>
            </a:r>
            <a:r>
              <a:rPr lang="pt-PT" err="1"/>
              <a:t>be</a:t>
            </a:r>
            <a:r>
              <a:rPr lang="pt-PT"/>
              <a:t> </a:t>
            </a:r>
            <a:r>
              <a:rPr lang="pt-PT" err="1"/>
              <a:t>used</a:t>
            </a:r>
            <a:r>
              <a:rPr lang="pt-PT"/>
              <a:t> to </a:t>
            </a:r>
            <a:r>
              <a:rPr lang="pt-PT" err="1"/>
              <a:t>highlight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key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561621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60DC0DA-4A20-4A4A-977B-96999AD536B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418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336AB-69A0-6145-9DF6-E24428815823}"/>
              </a:ext>
            </a:extLst>
          </p:cNvPr>
          <p:cNvSpPr/>
          <p:nvPr userDrawn="1"/>
        </p:nvSpPr>
        <p:spPr>
          <a:xfrm>
            <a:off x="4486275" y="2457449"/>
            <a:ext cx="2447377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A39E7-18F7-2848-ACF2-63135EFCC1F3}"/>
              </a:ext>
            </a:extLst>
          </p:cNvPr>
          <p:cNvSpPr/>
          <p:nvPr userDrawn="1"/>
        </p:nvSpPr>
        <p:spPr>
          <a:xfrm>
            <a:off x="1295401" y="3524249"/>
            <a:ext cx="4401508" cy="276225"/>
          </a:xfrm>
          <a:prstGeom prst="rect">
            <a:avLst/>
          </a:pr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307167" y="867569"/>
            <a:ext cx="9577666" cy="5122863"/>
          </a:xfrm>
        </p:spPr>
        <p:txBody>
          <a:bodyPr anchor="ctr">
            <a:normAutofit/>
          </a:bodyPr>
          <a:lstStyle>
            <a:lvl1pPr marL="0" indent="0">
              <a:buNone/>
              <a:defRPr sz="78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Make</a:t>
            </a:r>
            <a:r>
              <a:rPr lang="pt-PT"/>
              <a:t> a short </a:t>
            </a:r>
            <a:r>
              <a:rPr lang="pt-PT" err="1"/>
              <a:t>statement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highlight</a:t>
            </a:r>
            <a:r>
              <a:rPr lang="pt-PT"/>
              <a:t> some </a:t>
            </a:r>
            <a:r>
              <a:rPr lang="pt-PT" err="1"/>
              <a:t>words</a:t>
            </a:r>
            <a:r>
              <a:rPr lang="pt-PT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57275A2-4FF5-5841-8990-4634922B02DB}"/>
              </a:ext>
            </a:extLst>
          </p:cNvPr>
          <p:cNvCxnSpPr/>
          <p:nvPr userDrawn="1"/>
        </p:nvCxnSpPr>
        <p:spPr>
          <a:xfrm>
            <a:off x="685800" y="-6219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388B283-EB73-F84E-9565-F06F694A7C4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3730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33FFD7-A316-0345-B5DE-D1B066345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77FE146-0F25-1C42-AA2F-3B6A316976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A29AF53-652B-2A43-A6A9-772259DA2E6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3829A95-A79E-044B-8FA4-6BE5D52FC97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3FB105F-84FA-F540-99B2-638A34C704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4CF9DA0-0316-6948-AFEE-2A212D362F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257423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1F6DE0-58EF-4445-BB51-E1C69B12E674}"/>
              </a:ext>
            </a:extLst>
          </p:cNvPr>
          <p:cNvSpPr/>
          <p:nvPr userDrawn="1"/>
        </p:nvSpPr>
        <p:spPr>
          <a:xfrm>
            <a:off x="2" y="-1"/>
            <a:ext cx="12191998" cy="6858000"/>
          </a:xfrm>
          <a:prstGeom prst="rect">
            <a:avLst/>
          </a:prstGeom>
          <a:solidFill>
            <a:srgbClr val="012865">
              <a:alpha val="6951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err="1">
              <a:latin typeface="EC Square Sans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83447-4BAD-074C-ACC2-48CF9C227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2057844" y="1756817"/>
            <a:ext cx="8084736" cy="28697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2048608" y="4886369"/>
            <a:ext cx="8084736" cy="3877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- </a:t>
            </a:r>
            <a:r>
              <a:rPr lang="pt-PT" err="1"/>
              <a:t>Author’s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and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  <a:p>
            <a:pPr lvl="0"/>
            <a:endParaRPr lang="pt-PT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7347072" y="3740009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”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994840" y="1155910"/>
            <a:ext cx="1053768" cy="1305937"/>
          </a:xfrm>
        </p:spPr>
        <p:txBody>
          <a:bodyPr/>
          <a:lstStyle>
            <a:lvl1pPr marL="0" indent="0">
              <a:buNone/>
              <a:defRPr sz="2000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“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C780CA-6251-454D-AE6D-006C906CC8A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5111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9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F11FDB9-F46A-FA4C-B460-A1C6F6684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477CC1-9EEC-2149-B983-C91B56CAF03D}"/>
              </a:ext>
            </a:extLst>
          </p:cNvPr>
          <p:cNvCxnSpPr>
            <a:cxnSpLocks/>
          </p:cNvCxnSpPr>
          <p:nvPr userDrawn="1"/>
        </p:nvCxnSpPr>
        <p:spPr>
          <a:xfrm>
            <a:off x="892267" y="1341438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BF7C71-611E-B64B-AD4B-141E8CF23C76}"/>
              </a:ext>
            </a:extLst>
          </p:cNvPr>
          <p:cNvCxnSpPr>
            <a:cxnSpLocks/>
          </p:cNvCxnSpPr>
          <p:nvPr userDrawn="1"/>
        </p:nvCxnSpPr>
        <p:spPr>
          <a:xfrm>
            <a:off x="2602195" y="1341438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59E8B1-8839-0B45-984F-5B2842A986E8}"/>
              </a:ext>
            </a:extLst>
          </p:cNvPr>
          <p:cNvCxnSpPr>
            <a:cxnSpLocks/>
          </p:cNvCxnSpPr>
          <p:nvPr userDrawn="1"/>
        </p:nvCxnSpPr>
        <p:spPr>
          <a:xfrm>
            <a:off x="2144995" y="1524318"/>
            <a:ext cx="214966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AB5CAC-E346-2C46-B6AE-2121955AC9E5}"/>
              </a:ext>
            </a:extLst>
          </p:cNvPr>
          <p:cNvSpPr/>
          <p:nvPr userDrawn="1"/>
        </p:nvSpPr>
        <p:spPr>
          <a:xfrm>
            <a:off x="4689022" y="3434742"/>
            <a:ext cx="2816436" cy="7373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76D0C90-19BD-B949-B78E-64BA1C49C4D0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4686544" y="3556826"/>
            <a:ext cx="281891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r>
              <a:rPr lang="en-US"/>
              <a:t>#615 494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0A2BB3-5C68-9043-9D84-4C4F8FBBE8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4381" y="5398971"/>
            <a:ext cx="41039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CA3D6F-6F66-624F-82EB-FA53D4329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8463580" y="5404948"/>
            <a:ext cx="1973821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B48328-E2DF-A64F-B34D-157E23DDAB04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2801646" y="2777037"/>
            <a:ext cx="903027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Go to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57341C9-A99B-7345-9F4B-AFADBB084489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3824953" y="2777037"/>
            <a:ext cx="2510533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 u="sng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err="1"/>
              <a:t>www.slido.com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43351-7F58-5C45-ABE3-2A588B16CFD6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437086" y="2777037"/>
            <a:ext cx="2946011" cy="495936"/>
          </a:xfrm>
        </p:spPr>
        <p:txBody>
          <a:bodyPr lIns="0" tIns="0" rIns="0" bIns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and use the code: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AD5ECE-0A2C-EF4E-8913-AFBF4EF3AFA0}"/>
              </a:ext>
            </a:extLst>
          </p:cNvPr>
          <p:cNvGrpSpPr/>
          <p:nvPr userDrawn="1"/>
        </p:nvGrpSpPr>
        <p:grpSpPr>
          <a:xfrm>
            <a:off x="8463580" y="3559512"/>
            <a:ext cx="261470" cy="260159"/>
            <a:chOff x="8922778" y="5202611"/>
            <a:chExt cx="555176" cy="55239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B7A9DA2-384E-CC46-A2EC-80AC9D8CF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8562DE-6187-D849-821A-6E94861A0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591BAB-DCE0-BE44-AF97-60C390E261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C791798-ACE4-874C-8E75-8D6E8847C1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CD8E0-B7A5-2B4C-A86D-2EBA5D4234D3}"/>
              </a:ext>
            </a:extLst>
          </p:cNvPr>
          <p:cNvGrpSpPr/>
          <p:nvPr userDrawn="1"/>
        </p:nvGrpSpPr>
        <p:grpSpPr>
          <a:xfrm>
            <a:off x="3340037" y="4251588"/>
            <a:ext cx="484915" cy="482484"/>
            <a:chOff x="8922778" y="5202611"/>
            <a:chExt cx="555176" cy="55239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AE4A6F-7D6E-DD41-9DE5-72F556D456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0AB8456-1519-0048-84D6-DB87612A7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563B6D-CCC8-A240-8E63-83C7CF698E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9E8F1E-6FD0-F842-AC3E-2F7FF5B65C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AB64780-23AE-AE48-90E5-1F93483F9D00}"/>
              </a:ext>
            </a:extLst>
          </p:cNvPr>
          <p:cNvCxnSpPr>
            <a:cxnSpLocks/>
          </p:cNvCxnSpPr>
          <p:nvPr userDrawn="1"/>
        </p:nvCxnSpPr>
        <p:spPr>
          <a:xfrm flipH="1">
            <a:off x="9517752" y="5203029"/>
            <a:ext cx="1175657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783FE7-873D-894A-8DBC-618DCA50634C}"/>
              </a:ext>
            </a:extLst>
          </p:cNvPr>
          <p:cNvGrpSpPr/>
          <p:nvPr userDrawn="1"/>
        </p:nvGrpSpPr>
        <p:grpSpPr>
          <a:xfrm>
            <a:off x="4987835" y="2058757"/>
            <a:ext cx="184768" cy="183842"/>
            <a:chOff x="8922778" y="5202611"/>
            <a:chExt cx="555176" cy="55239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BA616D8-4A93-264F-902C-32C25737B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91DF4C3-2D50-A147-B09E-90FB07CEED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BA20AA-2922-C04A-9362-A6721115A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DD7FB3-483C-A34B-AF55-2632022A3B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99BE08DC-DE26-C340-8C12-CF1270643E41}"/>
              </a:ext>
            </a:extLst>
          </p:cNvPr>
          <p:cNvSpPr/>
          <p:nvPr userDrawn="1"/>
        </p:nvSpPr>
        <p:spPr>
          <a:xfrm>
            <a:off x="8975465" y="5606867"/>
            <a:ext cx="305672" cy="305672"/>
          </a:xfrm>
          <a:prstGeom prst="ellipse">
            <a:avLst/>
          </a:prstGeom>
          <a:solidFill>
            <a:srgbClr val="0289C6">
              <a:alpha val="18945"/>
            </a:srgb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1C0618F1-DD21-1E47-8E29-F2EC9FF4012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3841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9ADD33-7E2B-6448-BD54-2EE4AEDC70EC}"/>
              </a:ext>
            </a:extLst>
          </p:cNvPr>
          <p:cNvSpPr/>
          <p:nvPr userDrawn="1"/>
        </p:nvSpPr>
        <p:spPr>
          <a:xfrm>
            <a:off x="784233" y="2152185"/>
            <a:ext cx="9653167" cy="2542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B2E8FA">
                  <a:alpha val="75000"/>
                </a:srgbClr>
              </a:gs>
              <a:gs pos="92000">
                <a:schemeClr val="bg1">
                  <a:alpha val="0"/>
                </a:schemeClr>
              </a:gs>
            </a:gsLst>
            <a:lin ang="1800000" scaled="0"/>
            <a:tileRect/>
          </a:gra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21032" y="2745264"/>
            <a:ext cx="6337610" cy="119956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22DD26-98F2-2F4D-BDCE-885DDA9D4CAD}"/>
              </a:ext>
            </a:extLst>
          </p:cNvPr>
          <p:cNvSpPr/>
          <p:nvPr userDrawn="1"/>
        </p:nvSpPr>
        <p:spPr>
          <a:xfrm>
            <a:off x="724828" y="2153053"/>
            <a:ext cx="2587083" cy="2587083"/>
          </a:xfrm>
          <a:prstGeom prst="ellipse">
            <a:avLst/>
          </a:prstGeom>
          <a:solidFill>
            <a:schemeClr val="bg1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2502ACE-3BEF-C640-923C-484B6B8A8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79131" y="2017720"/>
            <a:ext cx="2763142" cy="28742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9AEBD5-151B-E843-9B55-BA58C3B95AE8}"/>
              </a:ext>
            </a:extLst>
          </p:cNvPr>
          <p:cNvCxnSpPr>
            <a:cxnSpLocks/>
          </p:cNvCxnSpPr>
          <p:nvPr userDrawn="1"/>
        </p:nvCxnSpPr>
        <p:spPr>
          <a:xfrm>
            <a:off x="3947532" y="4878228"/>
            <a:ext cx="2679046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42CA9-DFBF-9140-88CC-FF89BEF175FA}"/>
              </a:ext>
            </a:extLst>
          </p:cNvPr>
          <p:cNvCxnSpPr>
            <a:cxnSpLocks/>
          </p:cNvCxnSpPr>
          <p:nvPr userDrawn="1"/>
        </p:nvCxnSpPr>
        <p:spPr>
          <a:xfrm>
            <a:off x="2675467" y="1976984"/>
            <a:ext cx="1196622" cy="0"/>
          </a:xfrm>
          <a:prstGeom prst="line">
            <a:avLst/>
          </a:prstGeom>
          <a:ln w="25400" cap="rnd">
            <a:solidFill>
              <a:srgbClr val="3C8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8AA37D-AD7A-7A4A-8945-50A54F7756AF}"/>
              </a:ext>
            </a:extLst>
          </p:cNvPr>
          <p:cNvCxnSpPr>
            <a:cxnSpLocks/>
          </p:cNvCxnSpPr>
          <p:nvPr userDrawn="1"/>
        </p:nvCxnSpPr>
        <p:spPr>
          <a:xfrm>
            <a:off x="7543560" y="1976984"/>
            <a:ext cx="825377" cy="0"/>
          </a:xfrm>
          <a:prstGeom prst="line">
            <a:avLst/>
          </a:prstGeom>
          <a:ln w="25400" cap="rnd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16A42F-DB8E-EA4E-8731-C917BCDE9249}"/>
              </a:ext>
            </a:extLst>
          </p:cNvPr>
          <p:cNvCxnSpPr>
            <a:cxnSpLocks/>
          </p:cNvCxnSpPr>
          <p:nvPr userDrawn="1"/>
        </p:nvCxnSpPr>
        <p:spPr>
          <a:xfrm>
            <a:off x="6830068" y="4878228"/>
            <a:ext cx="293542" cy="0"/>
          </a:xfrm>
          <a:prstGeom prst="line">
            <a:avLst/>
          </a:prstGeom>
          <a:ln w="25400" cap="rnd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DBA73F-B241-1746-8C6C-58D44FB5BC59}"/>
              </a:ext>
            </a:extLst>
          </p:cNvPr>
          <p:cNvGrpSpPr/>
          <p:nvPr userDrawn="1"/>
        </p:nvGrpSpPr>
        <p:grpSpPr>
          <a:xfrm>
            <a:off x="8989486" y="4990446"/>
            <a:ext cx="175099" cy="174221"/>
            <a:chOff x="8922778" y="5202611"/>
            <a:chExt cx="555176" cy="55239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E208D4-4A39-3741-8329-DFEE6D9047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B15CCC-E3F8-484E-B08E-DC47CA5BD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30C8A1-2953-774E-9796-773FE7C778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5F82B9-334F-5546-BB91-5DD3ABD9FE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B2E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2BE49E-C6F6-5B40-8390-B9E0633F946F}"/>
              </a:ext>
            </a:extLst>
          </p:cNvPr>
          <p:cNvGrpSpPr/>
          <p:nvPr userDrawn="1"/>
        </p:nvGrpSpPr>
        <p:grpSpPr>
          <a:xfrm>
            <a:off x="9738203" y="1295399"/>
            <a:ext cx="552150" cy="549383"/>
            <a:chOff x="8922778" y="5202611"/>
            <a:chExt cx="555176" cy="552393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86BD9F-6EF8-424F-9B14-A14617124F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2F0845D-6F92-D644-B6E4-EEB0E2FACA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3CF2EF-0562-C743-86D5-53A9BCCCE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531AD17-6998-404E-9C50-EA75462047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25400" cap="rnd">
              <a:solidFill>
                <a:srgbClr val="00B3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8388F4-4521-7E41-93F2-9F3D2D9F56EF}"/>
              </a:ext>
            </a:extLst>
          </p:cNvPr>
          <p:cNvGrpSpPr/>
          <p:nvPr userDrawn="1"/>
        </p:nvGrpSpPr>
        <p:grpSpPr>
          <a:xfrm>
            <a:off x="10649328" y="3793087"/>
            <a:ext cx="425447" cy="423314"/>
            <a:chOff x="8922778" y="5202611"/>
            <a:chExt cx="555176" cy="55239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3CDA90-4B56-DB46-B276-3DC6830C3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07BA1C-E996-EE46-8930-7A165B5293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0BC743C-5708-B54C-9FB4-72FEDB27ED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2FE6ED-0348-8745-9D99-A8E9E2BB2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9050" cap="rnd">
              <a:solidFill>
                <a:srgbClr val="FF01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214F62-21B6-0348-AD79-BD8CB1FCF7DE}"/>
              </a:ext>
            </a:extLst>
          </p:cNvPr>
          <p:cNvGrpSpPr/>
          <p:nvPr userDrawn="1"/>
        </p:nvGrpSpPr>
        <p:grpSpPr>
          <a:xfrm>
            <a:off x="6555692" y="723392"/>
            <a:ext cx="2801112" cy="182880"/>
            <a:chOff x="799286" y="621792"/>
            <a:chExt cx="2801112" cy="18288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B22865-731C-6E49-A3B6-57C6D2B25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D4396A2-4602-784E-81F2-D5240579AA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449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143DF98-F9DE-EA45-8A3D-1C17F54E5B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EE56C7-864E-F44D-BB01-2486A272B4F4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F5E108-27F2-2542-9C02-3857E6AD83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26EB0A-8BC8-804E-867A-8DD2073191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058440-3ECE-144C-B925-9F93C7DE89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B2E8FA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D654A5-9B4E-7044-AEB1-42A29C74D61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975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5">
    <p:bg>
      <p:bgPr>
        <a:solidFill>
          <a:srgbClr val="B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F8475D9-563B-664B-B699-C3B3EEE7C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0AB08E-A7AC-9D40-9B5D-E0F2AE3EB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8659" t="32497" r="18659" b="32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2A84025-994F-D24F-B6E9-272F36A4C3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90466" y="519090"/>
            <a:ext cx="3811068" cy="38387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FA429A-FE76-894E-8BB5-5EF2A60D68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4567436" y="911292"/>
            <a:ext cx="3056400" cy="305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762AFEA-9E9F-2C46-857E-32E1A81C1D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3631" y="4750077"/>
            <a:ext cx="8084736" cy="10667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0" i="0">
                <a:solidFill>
                  <a:srgbClr val="00B3EF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.            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31269-8D1B-1A42-8F14-913656C32200}"/>
              </a:ext>
            </a:extLst>
          </p:cNvPr>
          <p:cNvCxnSpPr>
            <a:cxnSpLocks/>
          </p:cNvCxnSpPr>
          <p:nvPr userDrawn="1"/>
        </p:nvCxnSpPr>
        <p:spPr>
          <a:xfrm>
            <a:off x="2757067" y="4588638"/>
            <a:ext cx="1548384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E9290-D5CF-1A44-B134-F8CC2F747072}"/>
              </a:ext>
            </a:extLst>
          </p:cNvPr>
          <p:cNvCxnSpPr>
            <a:cxnSpLocks/>
          </p:cNvCxnSpPr>
          <p:nvPr userDrawn="1"/>
        </p:nvCxnSpPr>
        <p:spPr>
          <a:xfrm>
            <a:off x="4466995" y="4588638"/>
            <a:ext cx="259080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541987-23C9-DB4D-9C7D-5BD52A850DFC}"/>
              </a:ext>
            </a:extLst>
          </p:cNvPr>
          <p:cNvCxnSpPr>
            <a:cxnSpLocks/>
          </p:cNvCxnSpPr>
          <p:nvPr userDrawn="1"/>
        </p:nvCxnSpPr>
        <p:spPr>
          <a:xfrm>
            <a:off x="7847467" y="5999838"/>
            <a:ext cx="1152533" cy="0"/>
          </a:xfrm>
          <a:prstGeom prst="line">
            <a:avLst/>
          </a:prstGeom>
          <a:ln w="1587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2F6067-69DB-6D43-8DA8-06627372D567}"/>
              </a:ext>
            </a:extLst>
          </p:cNvPr>
          <p:cNvCxnSpPr>
            <a:cxnSpLocks/>
          </p:cNvCxnSpPr>
          <p:nvPr userDrawn="1"/>
        </p:nvCxnSpPr>
        <p:spPr>
          <a:xfrm>
            <a:off x="9201600" y="5999838"/>
            <a:ext cx="614875" cy="0"/>
          </a:xfrm>
          <a:prstGeom prst="line">
            <a:avLst/>
          </a:prstGeom>
          <a:ln w="15875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BCC8F4-9129-D442-9092-7C8C9F6A4824}"/>
              </a:ext>
            </a:extLst>
          </p:cNvPr>
          <p:cNvCxnSpPr>
            <a:cxnSpLocks/>
          </p:cNvCxnSpPr>
          <p:nvPr userDrawn="1"/>
        </p:nvCxnSpPr>
        <p:spPr>
          <a:xfrm>
            <a:off x="9000000" y="6165438"/>
            <a:ext cx="360000" cy="0"/>
          </a:xfrm>
          <a:prstGeom prst="line">
            <a:avLst/>
          </a:prstGeom>
          <a:ln w="1270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185E62-7499-F84A-A428-093F83CF381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743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0FE718B-8DA0-014D-A7FB-9228C91861AF}"/>
              </a:ext>
            </a:extLst>
          </p:cNvPr>
          <p:cNvSpPr/>
          <p:nvPr userDrawn="1"/>
        </p:nvSpPr>
        <p:spPr>
          <a:xfrm>
            <a:off x="0" y="2228917"/>
            <a:ext cx="12192003" cy="464778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A8E074-DB8F-9341-954D-C5D60AFDE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>
            <a:noAutofit/>
          </a:bodyPr>
          <a:lstStyle>
            <a:lvl1pPr>
              <a:defRPr sz="3200"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CA368-E0EE-3C42-8092-BBC6A0FA93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1507499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F6CDD9-4307-8446-9D6B-0224795FE161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78850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416E0CB-A87E-004C-BCC2-A97CB581F2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125295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BD51379-8945-774B-B189-F399261FC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27C12F3-40DE-9441-96FC-262A0FEE6DDD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729330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CFBD8A55-33AB-2E48-A84C-80E07671BC9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175751" y="4539904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B91E8E89-CBDF-AC4D-8C24-DF2B5DD86D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1038" y="4101679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A02E8B8-1C92-AC42-A4BB-8BB4E41749BA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5465206" y="2710861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E3EDAE7-A16E-0347-A7B8-729BEF1820D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911627" y="4551291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6CD3D19-AA18-2E4D-A12C-2BF1D2E30A4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755063" y="4106402"/>
            <a:ext cx="2680286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6831CEEF-A9FC-BE4A-B96A-2134ACE91D0A}"/>
              </a:ext>
            </a:extLst>
          </p:cNvPr>
          <p:cNvSpPr>
            <a:spLocks noGrp="1" noChangeAspect="1"/>
          </p:cNvSpPr>
          <p:nvPr>
            <p:ph type="body" sz="quarter" idx="87" hasCustomPrompt="1"/>
          </p:nvPr>
        </p:nvSpPr>
        <p:spPr>
          <a:xfrm>
            <a:off x="9141667" y="2726869"/>
            <a:ext cx="1260000" cy="12600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993C267-B3F0-F846-B51E-DA97622F37A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588088" y="4528432"/>
            <a:ext cx="367158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C6DBC161-6067-3946-B0E2-64F74B63748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8413375" y="4082827"/>
            <a:ext cx="2716585" cy="309348"/>
          </a:xfrm>
        </p:spPr>
        <p:txBody>
          <a:bodyPr>
            <a:noAutofit/>
          </a:bodyPr>
          <a:lstStyle>
            <a:lvl1pPr marL="0" indent="0" algn="ctr">
              <a:buNone/>
              <a:defRPr lang="pt-PT" sz="1400" b="1" kern="1200" baseline="0" dirty="0">
                <a:solidFill>
                  <a:srgbClr val="B2E8FA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8505F7D-A85F-4D42-9E47-E631E40929B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006EF41-B4C6-3547-85D2-FEF9C8C880F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00103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14846AD0-45BD-4E40-8BC5-D5BD5C0FC70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750078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891858F-345E-1D42-B054-3723FD288C4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420741" y="4738480"/>
            <a:ext cx="2716585" cy="109294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b="0" i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10737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Numb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151D9-4BA5-BD4F-AD1A-0CA490EA6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CA548FC-B3ED-0A46-8C8D-C69DA62B67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E9CAE-B237-594A-BFA0-FC188BF4E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3715F83-31A0-7A47-BDBB-8924AD0C31EB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1132869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chemeClr val="bg1"/>
                </a:solidFill>
                <a:effectLst>
                  <a:outerShdw dist="69745" dir="21540000" algn="bl" rotWithShape="0">
                    <a:srgbClr val="FF0179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€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9F1C3770-0268-3C40-A2B8-A5188198E7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2869" y="3208738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DCF63-E031-4D42-A1D3-FB060BF909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48" y="4498288"/>
            <a:ext cx="1605208" cy="1618330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EF30F7B-2D6D-7643-A4D8-DCC448F573C0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132869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1" kern="1200" dirty="0" smtClean="0">
                <a:solidFill>
                  <a:srgbClr val="00B3E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080EEF5-1B08-1D49-A1CF-9CB52515177A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1132869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CED462-15AB-F543-877C-47313EBB90C2}"/>
              </a:ext>
            </a:extLst>
          </p:cNvPr>
          <p:cNvSpPr/>
          <p:nvPr userDrawn="1"/>
        </p:nvSpPr>
        <p:spPr>
          <a:xfrm>
            <a:off x="7058025" y="2430462"/>
            <a:ext cx="2762249" cy="953040"/>
          </a:xfrm>
          <a:prstGeom prst="roundRect">
            <a:avLst/>
          </a:prstGeom>
          <a:solidFill>
            <a:schemeClr val="bg1">
              <a:alpha val="8989"/>
            </a:schemeClr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P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4AA7396-9FFC-0F40-AEE8-BF7DCA3099A1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493373" y="1934263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9600" b="0" i="0" kern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+</a:t>
            </a:r>
            <a:r>
              <a:rPr lang="pt-PT" err="1"/>
              <a:t>xx</a:t>
            </a:r>
            <a:endParaRPr lang="pt-PT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3886667-5FC6-D241-963A-F560087FA68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493373" y="3208738"/>
            <a:ext cx="3803566" cy="309349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25FB322-909F-9144-B7A2-28602AADED11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6493373" y="4337459"/>
            <a:ext cx="3803566" cy="144923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1500" b="1" kern="1200" dirty="0" smtClean="0">
                <a:ln w="25400">
                  <a:solidFill>
                    <a:srgbClr val="00B3EF"/>
                  </a:solidFill>
                </a:ln>
                <a:solidFill>
                  <a:schemeClr val="bg1"/>
                </a:solidFill>
                <a:effectLst>
                  <a:outerShdw dist="68362" dir="2604893" sx="99000" sy="99000" algn="ctr" rotWithShape="0">
                    <a:srgbClr val="00B3EF"/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xx</a:t>
            </a:r>
            <a:endParaRPr lang="pt-PT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C314347-5307-A145-B5F3-B2CD6150B117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6493373" y="5628534"/>
            <a:ext cx="3803566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Description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75D20EF-1BFF-5248-BFAB-F897F01ECB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A0AA3ABA-567E-D949-B592-8190D3B77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02692B-DFC2-6447-A0A1-9B231D6B072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8AE7298-27D1-CA4C-8741-2135F4FAC15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1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0212" y="1339849"/>
            <a:ext cx="2762249" cy="46815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97" y="1339849"/>
            <a:ext cx="8089900" cy="46815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59F47-C678-4562-87A2-9A48C44FB2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3933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25990-0005-7A4E-ACD5-EDA65CD42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48C41-D71F-274F-A181-168869B38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85" y="-3707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1006560" y="5556034"/>
            <a:ext cx="1126041" cy="89514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852385" y="5359034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1008483" y="2332269"/>
            <a:ext cx="1122196" cy="89513"/>
          </a:xfrm>
          <a:solidFill>
            <a:srgbClr val="004494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008250" y="3941868"/>
            <a:ext cx="1122663" cy="89513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1852389" y="1815928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1852387" y="2137193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1852389" y="3425293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1852387" y="3746558"/>
            <a:ext cx="9501414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852387" y="5037769"/>
            <a:ext cx="9501414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A1C0682-873E-364B-9CAD-CFD9B71DD67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251B1B-09A3-AE46-B7D0-A5EC0797C7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88" y="206307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6B90B77-499B-6E49-83F9-20371CBE7E2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02388" y="3691307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FA1216-16EF-F545-ACCD-9453F251EE3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02388" y="5305474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525785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0B330F2F-7563-674C-A856-B319618BCB2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918133" y="503669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559C38-9CC3-5D4E-B35F-86BAB24266E2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02804" y="3501358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13CCCA-E2AE-624B-932D-223390836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04" y="0"/>
            <a:ext cx="502178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8FC491-397C-094D-AA28-024D458E3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067" y="0"/>
            <a:ext cx="50217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2190543" y="1817968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2190541" y="2139233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42" hasCustomPrompt="1"/>
          </p:nvPr>
        </p:nvSpPr>
        <p:spPr>
          <a:xfrm>
            <a:off x="2190543" y="3427333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190541" y="3748598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2190541" y="5039809"/>
            <a:ext cx="9163258" cy="309348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Idea</a:t>
            </a:r>
            <a:r>
              <a:rPr lang="pt-PT"/>
              <a:t> #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2190539" y="5361074"/>
            <a:ext cx="9163258" cy="80139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pPr>
              <a:lnSpc>
                <a:spcPct val="110000"/>
              </a:lnSpc>
              <a:spcBef>
                <a:spcPts val="600"/>
              </a:spcBef>
              <a:defRPr sz="14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DDE69593-22BC-7747-93CA-F182FDC65BCF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918709" y="1972642"/>
            <a:ext cx="950400" cy="950400"/>
          </a:xfrm>
          <a:prstGeom prst="ellipse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pt-PT" sz="800" dirty="0"/>
            </a:lvl1pPr>
          </a:lstStyle>
          <a:p>
            <a:pPr marL="0" lvl="0" indent="0" algn="ctr">
              <a:buNone/>
            </a:pPr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9F0FCC9-0404-2C49-9B51-005B51F472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98929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16E09-35FD-6D42-96DA-E695AB428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5812" y="6234007"/>
            <a:ext cx="637374" cy="365125"/>
          </a:xfrm>
        </p:spPr>
        <p:txBody>
          <a:bodyPr/>
          <a:lstStyle/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03B3A-1C6A-494A-B27F-DC8157C4F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393"/>
            <a:ext cx="3226789" cy="688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1E76E2-5B13-6444-9B00-54A2456A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415" y="9526"/>
            <a:ext cx="28881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C0930-D7F6-FD4C-AF3E-091B48D7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344" y="9526"/>
            <a:ext cx="31820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F900-7551-7D49-985F-961CBECB3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61" y="0"/>
            <a:ext cx="3116826" cy="68675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7359E-4A6F-EC40-BD52-5345A6A66256}"/>
              </a:ext>
            </a:extLst>
          </p:cNvPr>
          <p:cNvCxnSpPr>
            <a:cxnSpLocks/>
          </p:cNvCxnSpPr>
          <p:nvPr userDrawn="1"/>
        </p:nvCxnSpPr>
        <p:spPr>
          <a:xfrm>
            <a:off x="307308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D6DFE-3AD4-2B4C-A7D0-8837E70D5D14}"/>
              </a:ext>
            </a:extLst>
          </p:cNvPr>
          <p:cNvCxnSpPr>
            <a:cxnSpLocks/>
          </p:cNvCxnSpPr>
          <p:nvPr userDrawn="1"/>
        </p:nvCxnSpPr>
        <p:spPr>
          <a:xfrm>
            <a:off x="6198343" y="-19393"/>
            <a:ext cx="13237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85883B-7052-EE44-828F-E651D05A5E54}"/>
              </a:ext>
            </a:extLst>
          </p:cNvPr>
          <p:cNvCxnSpPr>
            <a:cxnSpLocks/>
          </p:cNvCxnSpPr>
          <p:nvPr userDrawn="1"/>
        </p:nvCxnSpPr>
        <p:spPr>
          <a:xfrm>
            <a:off x="9380366" y="-19393"/>
            <a:ext cx="0" cy="688691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C83CE81-B5B0-904D-B1D1-F52D908957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739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E6D2389-3D00-0A44-9D48-38ACAD144B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7952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6E68373-BB14-9042-97F7-08BAB06E3A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165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5C7AAE28-D21C-2640-9914-09514A84FA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744377" y="695027"/>
            <a:ext cx="2090192" cy="464871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50530-299D-8645-B96D-516B91015298}"/>
              </a:ext>
            </a:extLst>
          </p:cNvPr>
          <p:cNvGrpSpPr/>
          <p:nvPr userDrawn="1"/>
        </p:nvGrpSpPr>
        <p:grpSpPr>
          <a:xfrm>
            <a:off x="1097666" y="4346450"/>
            <a:ext cx="1487265" cy="0"/>
            <a:chOff x="987923" y="4335161"/>
            <a:chExt cx="1487265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D1349D0-9F5D-4245-A02C-4E61AD09FFA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512EA8-A20D-5244-B4F6-ACD5E651537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06F235-CC33-FC41-A6B3-5B627DFF62E8}"/>
              </a:ext>
            </a:extLst>
          </p:cNvPr>
          <p:cNvGrpSpPr/>
          <p:nvPr userDrawn="1"/>
        </p:nvGrpSpPr>
        <p:grpSpPr>
          <a:xfrm>
            <a:off x="538978" y="2404537"/>
            <a:ext cx="1278533" cy="135694"/>
            <a:chOff x="1357813" y="4238376"/>
            <a:chExt cx="1079663" cy="9678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D3FC1AE-B704-B24F-A5B0-BE83229F999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C7E03A-0EED-4845-9A6D-2926684077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3FA0B6-A57A-6444-B503-512392B1836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A92AED-836A-4749-8A5E-AF72E1C7A39C}"/>
              </a:ext>
            </a:extLst>
          </p:cNvPr>
          <p:cNvGrpSpPr/>
          <p:nvPr userDrawn="1"/>
        </p:nvGrpSpPr>
        <p:grpSpPr>
          <a:xfrm>
            <a:off x="3603799" y="2506361"/>
            <a:ext cx="1487265" cy="0"/>
            <a:chOff x="987923" y="4335161"/>
            <a:chExt cx="1487265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F00778-C490-6C4A-961F-5CE84F22BD5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C20733-18E4-D140-9F67-247913E2BD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B0C1A4-8910-FF4A-9A63-A349A3546471}"/>
              </a:ext>
            </a:extLst>
          </p:cNvPr>
          <p:cNvGrpSpPr/>
          <p:nvPr userDrawn="1"/>
        </p:nvGrpSpPr>
        <p:grpSpPr>
          <a:xfrm>
            <a:off x="4309467" y="4323648"/>
            <a:ext cx="1278533" cy="135694"/>
            <a:chOff x="1357813" y="4238376"/>
            <a:chExt cx="1079663" cy="967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FF2771-0205-F744-9F3F-DC47858C010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38DDEC-9A61-3843-82A6-F6E960AC9AD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8C487-1E38-BB41-A29E-28F28603F1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25A5E7-D76F-AB4A-9BB7-80B0CC086C16}"/>
              </a:ext>
            </a:extLst>
          </p:cNvPr>
          <p:cNvGrpSpPr/>
          <p:nvPr userDrawn="1"/>
        </p:nvGrpSpPr>
        <p:grpSpPr>
          <a:xfrm>
            <a:off x="9863601" y="4301070"/>
            <a:ext cx="1278533" cy="135694"/>
            <a:chOff x="1357813" y="4238376"/>
            <a:chExt cx="1079663" cy="967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B63F3BF-2C4D-D247-80CC-5447490EA6E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C7C666-DC60-3A48-849B-C42BB90248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5A5A779-7562-B749-9F42-14A5B860389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374E1E-2C4C-BF42-ADD8-93B30761D240}"/>
              </a:ext>
            </a:extLst>
          </p:cNvPr>
          <p:cNvGrpSpPr/>
          <p:nvPr userDrawn="1"/>
        </p:nvGrpSpPr>
        <p:grpSpPr>
          <a:xfrm>
            <a:off x="9905354" y="2495301"/>
            <a:ext cx="1487265" cy="0"/>
            <a:chOff x="987923" y="4335161"/>
            <a:chExt cx="1487265" cy="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93982C-8F7F-A245-B203-CAA6A665AB5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AAB5552-8287-A341-A13F-73EAB73DA4B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4EA3F3-2D70-B94C-ABA8-1964FDB786E6}"/>
              </a:ext>
            </a:extLst>
          </p:cNvPr>
          <p:cNvGrpSpPr/>
          <p:nvPr userDrawn="1"/>
        </p:nvGrpSpPr>
        <p:grpSpPr>
          <a:xfrm>
            <a:off x="7086534" y="2415826"/>
            <a:ext cx="1278533" cy="135694"/>
            <a:chOff x="1357813" y="4238376"/>
            <a:chExt cx="1079663" cy="967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3CDFAD-D4C3-C047-8F2E-B7E6A7D6009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57813" y="4335161"/>
              <a:ext cx="73393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3EA79A-178C-5042-9EDC-E764AEA21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6" y="4335161"/>
              <a:ext cx="187640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5B1DD4-7FB2-5742-92D5-7500982EF2B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97054" y="4238376"/>
              <a:ext cx="252782" cy="0"/>
            </a:xfrm>
            <a:prstGeom prst="line">
              <a:avLst/>
            </a:prstGeom>
            <a:ln w="12700" cap="rnd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8ABDC4-EF0D-BD44-AD5B-4EA0C9BD06BA}"/>
              </a:ext>
            </a:extLst>
          </p:cNvPr>
          <p:cNvGrpSpPr/>
          <p:nvPr userDrawn="1"/>
        </p:nvGrpSpPr>
        <p:grpSpPr>
          <a:xfrm>
            <a:off x="6832422" y="4346450"/>
            <a:ext cx="1487265" cy="0"/>
            <a:chOff x="987923" y="4335161"/>
            <a:chExt cx="1487265" cy="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F2856B2-6EE4-B542-983A-2FAF00CFA0E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7923" y="4335161"/>
              <a:ext cx="110382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B0190A1-84D0-BE48-AFAE-B15E8098665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249835" y="4335161"/>
              <a:ext cx="225353" cy="0"/>
            </a:xfrm>
            <a:prstGeom prst="line">
              <a:avLst/>
            </a:prstGeom>
            <a:ln w="12700" cap="rnd">
              <a:solidFill>
                <a:srgbClr val="00B3EF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84F97C-A817-444F-B417-C614C61C92C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6113" y="2692515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753352E9-5A0D-B047-B74D-7D92137E68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29043" y="2727684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345B61D3-A12E-EC47-A42F-F786C3E1806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29132" y="2710670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04080E6C-B9BD-D744-9EEB-902F3AF8B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59932" y="2746366"/>
            <a:ext cx="2320860" cy="1472972"/>
          </a:xfrm>
          <a:prstGeom prst="round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PT" sz="1400" kern="1200" baseline="0" dirty="0">
                <a:solidFill>
                  <a:srgbClr val="004494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  <a:endParaRPr lang="en-PT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097A42D0-A6F7-2140-996F-FADA866AF82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1" name="Slide Number Placeholder 2">
            <a:extLst>
              <a:ext uri="{FF2B5EF4-FFF2-40B4-BE49-F238E27FC236}">
                <a16:creationId xmlns:a16="http://schemas.microsoft.com/office/drawing/2014/main" id="{6C40A178-7681-3645-A597-B64351240D1A}"/>
              </a:ext>
            </a:extLst>
          </p:cNvPr>
          <p:cNvSpPr txBox="1">
            <a:spLocks/>
          </p:cNvSpPr>
          <p:nvPr userDrawn="1"/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96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sts and Speakers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C70378C-7B5A-FC45-A944-F3C30AB39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Text Placeholder 29">
            <a:extLst>
              <a:ext uri="{FF2B5EF4-FFF2-40B4-BE49-F238E27FC236}">
                <a16:creationId xmlns:a16="http://schemas.microsoft.com/office/drawing/2014/main" id="{BBC3C9CE-973B-D441-8D07-E150CCC52732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649958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118" name="Text Placeholder 29">
            <a:extLst>
              <a:ext uri="{FF2B5EF4-FFF2-40B4-BE49-F238E27FC236}">
                <a16:creationId xmlns:a16="http://schemas.microsoft.com/office/drawing/2014/main" id="{0CB9DCF9-8277-A546-AF0B-799D304FA1C6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752390" y="1980764"/>
            <a:ext cx="2257427" cy="5103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91430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175014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00476DE-FC12-DA45-B2AF-10BA85BAE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3511"/>
            <a:ext cx="10515600" cy="749689"/>
          </a:xfrm>
        </p:spPr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Hello.</a:t>
            </a:r>
            <a:br>
              <a:rPr lang="en-US"/>
            </a:br>
            <a:r>
              <a:rPr lang="en-US"/>
              <a:t>Who is in the call today?</a:t>
            </a:r>
            <a:endParaRPr lang="pt-PT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9877E8B7-03DE-8746-BCD6-45C29CFC520F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05014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0A64E83-AF3A-984B-80AA-E8FF0C6FB46D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0DDCD7B-FEAC-0743-8515-95F1DE617857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5431FE-B6B5-904F-960F-23001A3C7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51AF46D-1D3F-4642-9235-AB1DAF8712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05DB97-D75A-6D4F-840A-8DFFF8EA08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73BD4EC-8139-D544-B406-29CEF942CC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9">
            <a:extLst>
              <a:ext uri="{FF2B5EF4-FFF2-40B4-BE49-F238E27FC236}">
                <a16:creationId xmlns:a16="http://schemas.microsoft.com/office/drawing/2014/main" id="{A84A104E-095F-1644-9F4C-BDE03A1D4ED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91430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3" name="Text Placeholder 29">
            <a:extLst>
              <a:ext uri="{FF2B5EF4-FFF2-40B4-BE49-F238E27FC236}">
                <a16:creationId xmlns:a16="http://schemas.microsoft.com/office/drawing/2014/main" id="{7375E2CC-CDE9-3C41-847D-5974D799A6F8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91430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4" name="Text Placeholder 29">
            <a:extLst>
              <a:ext uri="{FF2B5EF4-FFF2-40B4-BE49-F238E27FC236}">
                <a16:creationId xmlns:a16="http://schemas.microsoft.com/office/drawing/2014/main" id="{609EC614-392F-FD43-B1F5-8660DF8E19D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244259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7CA087AF-642B-5848-8DB0-8175438B41B3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292617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8" name="Text Placeholder 29">
            <a:extLst>
              <a:ext uri="{FF2B5EF4-FFF2-40B4-BE49-F238E27FC236}">
                <a16:creationId xmlns:a16="http://schemas.microsoft.com/office/drawing/2014/main" id="{4DC3B094-9ACF-8546-91C5-3E759565455A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4259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89" name="Text Placeholder 29">
            <a:extLst>
              <a:ext uri="{FF2B5EF4-FFF2-40B4-BE49-F238E27FC236}">
                <a16:creationId xmlns:a16="http://schemas.microsoft.com/office/drawing/2014/main" id="{50A68426-10F7-B747-9861-CE5019F0D580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44259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0" name="Text Placeholder 29">
            <a:extLst>
              <a:ext uri="{FF2B5EF4-FFF2-40B4-BE49-F238E27FC236}">
                <a16:creationId xmlns:a16="http://schemas.microsoft.com/office/drawing/2014/main" id="{30D1B98E-80E5-884B-9774-3EB1CB6A91F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176502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91" name="Text Placeholder 12">
            <a:extLst>
              <a:ext uri="{FF2B5EF4-FFF2-40B4-BE49-F238E27FC236}">
                <a16:creationId xmlns:a16="http://schemas.microsoft.com/office/drawing/2014/main" id="{3E84C9F8-A158-B74C-BEEC-7AA411E0AF8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4660086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94" name="Text Placeholder 29">
            <a:extLst>
              <a:ext uri="{FF2B5EF4-FFF2-40B4-BE49-F238E27FC236}">
                <a16:creationId xmlns:a16="http://schemas.microsoft.com/office/drawing/2014/main" id="{856B94F4-A762-6646-ACA4-4B9E2F94C93E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4176502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95" name="Text Placeholder 29">
            <a:extLst>
              <a:ext uri="{FF2B5EF4-FFF2-40B4-BE49-F238E27FC236}">
                <a16:creationId xmlns:a16="http://schemas.microsoft.com/office/drawing/2014/main" id="{409E9072-6B74-0A4F-A3D5-DBB14ED4E84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176502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99" name="Text Placeholder 29">
            <a:extLst>
              <a:ext uri="{FF2B5EF4-FFF2-40B4-BE49-F238E27FC236}">
                <a16:creationId xmlns:a16="http://schemas.microsoft.com/office/drawing/2014/main" id="{475936E4-FD72-314C-8664-1339050B4F4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499580" y="2075439"/>
            <a:ext cx="2257427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speakers</a:t>
            </a:r>
          </a:p>
        </p:txBody>
      </p:sp>
      <p:sp>
        <p:nvSpPr>
          <p:cNvPr id="117" name="Text Placeholder 29">
            <a:extLst>
              <a:ext uri="{FF2B5EF4-FFF2-40B4-BE49-F238E27FC236}">
                <a16:creationId xmlns:a16="http://schemas.microsoft.com/office/drawing/2014/main" id="{58CDB490-247B-D344-AE4A-205C2A164BE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752390" y="2075439"/>
            <a:ext cx="2257426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rgbClr val="3C87C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hosts</a:t>
            </a:r>
            <a:endParaRPr lang="pt-PT"/>
          </a:p>
        </p:txBody>
      </p:sp>
      <p:sp>
        <p:nvSpPr>
          <p:cNvPr id="51" name="Text Placeholder 12">
            <a:extLst>
              <a:ext uri="{FF2B5EF4-FFF2-40B4-BE49-F238E27FC236}">
                <a16:creationId xmlns:a16="http://schemas.microsoft.com/office/drawing/2014/main" id="{1F8DDC44-0E76-D040-B19B-C8DB0FD9DA0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9" name="Picture Placeholder 12">
            <a:extLst>
              <a:ext uri="{FF2B5EF4-FFF2-40B4-BE49-F238E27FC236}">
                <a16:creationId xmlns:a16="http://schemas.microsoft.com/office/drawing/2014/main" id="{BE3E1368-57B0-B74E-A827-E5887F17CB36}"/>
              </a:ext>
            </a:extLst>
          </p:cNvPr>
          <p:cNvSpPr>
            <a:spLocks noGrp="1" noChangeAspect="1"/>
          </p:cNvSpPr>
          <p:nvPr>
            <p:ph type="pic" sz="quarter" idx="123" hasCustomPrompt="1"/>
          </p:nvPr>
        </p:nvSpPr>
        <p:spPr>
          <a:xfrm>
            <a:off x="265617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5989CC6B-DA13-FE4B-88DB-10F1C7EE4C93}"/>
              </a:ext>
            </a:extLst>
          </p:cNvPr>
          <p:cNvSpPr>
            <a:spLocks noGrp="1" noChangeAspect="1"/>
          </p:cNvSpPr>
          <p:nvPr>
            <p:ph type="pic" sz="quarter" idx="125" hasCustomPrompt="1"/>
          </p:nvPr>
        </p:nvSpPr>
        <p:spPr>
          <a:xfrm>
            <a:off x="4390086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5" name="Text Placeholder 29">
            <a:extLst>
              <a:ext uri="{FF2B5EF4-FFF2-40B4-BE49-F238E27FC236}">
                <a16:creationId xmlns:a16="http://schemas.microsoft.com/office/drawing/2014/main" id="{D848C3EA-D6AE-FA45-83DF-DC3EC2FC4245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6393996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9C01B4C0-BB25-1347-8290-DBE5CDC308A5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877580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BAB9232A-7700-5A4B-8F99-7DCE657D8D37}"/>
              </a:ext>
            </a:extLst>
          </p:cNvPr>
          <p:cNvSpPr>
            <a:spLocks noGrp="1" noChangeAspect="1"/>
          </p:cNvSpPr>
          <p:nvPr>
            <p:ph type="pic" sz="quarter" idx="129" hasCustomPrompt="1"/>
          </p:nvPr>
        </p:nvSpPr>
        <p:spPr>
          <a:xfrm>
            <a:off x="6607580" y="3078731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Text Placeholder 29">
            <a:extLst>
              <a:ext uri="{FF2B5EF4-FFF2-40B4-BE49-F238E27FC236}">
                <a16:creationId xmlns:a16="http://schemas.microsoft.com/office/drawing/2014/main" id="{EC012C36-0E3B-474F-BD04-A6D54869341B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393996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0" name="Text Placeholder 29">
            <a:extLst>
              <a:ext uri="{FF2B5EF4-FFF2-40B4-BE49-F238E27FC236}">
                <a16:creationId xmlns:a16="http://schemas.microsoft.com/office/drawing/2014/main" id="{51846ABA-A0DB-3049-A051-5662C888E4D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393996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1" name="Text Placeholder 29">
            <a:extLst>
              <a:ext uri="{FF2B5EF4-FFF2-40B4-BE49-F238E27FC236}">
                <a16:creationId xmlns:a16="http://schemas.microsoft.com/office/drawing/2014/main" id="{B30EF9D2-0377-ED42-B822-932CC1D04C9D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14515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43B865-2276-D446-BF88-0A88797B3D85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862874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7AB281C5-958F-8D42-8AB2-385E4EFF2788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814515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00F45DAB-8AD1-3542-83ED-6A2DC7971CC6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4515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930AA27D-EAF9-D24B-9264-05912A58D70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9879068" y="4494267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endParaRPr lang="pt-PT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7222AAD7-10D1-1247-A294-07721F413D99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362652" y="5201488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FBAB0B46-096A-9F44-B54A-65479963156D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879068" y="4770312"/>
            <a:ext cx="1543169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SURNAME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CEA2691E-74C2-BF4C-85A3-9D3E1242553E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879068" y="5381111"/>
            <a:ext cx="1543169" cy="622874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Ocupation</a:t>
            </a:r>
            <a:endParaRPr lang="pt-PT"/>
          </a:p>
        </p:txBody>
      </p:sp>
      <p:sp>
        <p:nvSpPr>
          <p:cNvPr id="80" name="Picture Placeholder 12">
            <a:extLst>
              <a:ext uri="{FF2B5EF4-FFF2-40B4-BE49-F238E27FC236}">
                <a16:creationId xmlns:a16="http://schemas.microsoft.com/office/drawing/2014/main" id="{D615934E-D4F8-4F46-8EC6-ADB28F536792}"/>
              </a:ext>
            </a:extLst>
          </p:cNvPr>
          <p:cNvSpPr>
            <a:spLocks noGrp="1" noChangeAspect="1"/>
          </p:cNvSpPr>
          <p:nvPr>
            <p:ph type="pic" sz="quarter" idx="141" hasCustomPrompt="1"/>
          </p:nvPr>
        </p:nvSpPr>
        <p:spPr>
          <a:xfrm>
            <a:off x="835874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82" name="Picture Placeholder 12">
            <a:extLst>
              <a:ext uri="{FF2B5EF4-FFF2-40B4-BE49-F238E27FC236}">
                <a16:creationId xmlns:a16="http://schemas.microsoft.com/office/drawing/2014/main" id="{EFCFEF9D-5638-ED47-A599-410E4A24AFEB}"/>
              </a:ext>
            </a:extLst>
          </p:cNvPr>
          <p:cNvSpPr>
            <a:spLocks noGrp="1" noChangeAspect="1"/>
          </p:cNvSpPr>
          <p:nvPr>
            <p:ph type="pic" sz="quarter" idx="143" hasCustomPrompt="1"/>
          </p:nvPr>
        </p:nvSpPr>
        <p:spPr>
          <a:xfrm>
            <a:off x="10092652" y="3073664"/>
            <a:ext cx="1116000" cy="111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C6C545B6-C9BB-F74F-9113-565C8591B9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86088" y="2962418"/>
            <a:ext cx="1332000" cy="13320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CDBC922E-83BA-3344-9D73-D35D56D9CF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52981" y="2962418"/>
            <a:ext cx="1332000" cy="13320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47B65FF3-113C-AC43-855E-7D535562A4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8609" y="2962418"/>
            <a:ext cx="1332000" cy="13320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FA45483-8301-A248-9D37-A45BDC7021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85139" y="2962418"/>
            <a:ext cx="1332000" cy="1332000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DF714306-5366-A241-961E-D25FBF7039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52032" y="2962418"/>
            <a:ext cx="1332000" cy="13320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A67A8D94-3DF9-A24E-A005-840C5C8C5A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97660" y="2962418"/>
            <a:ext cx="1332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839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2483CD22-6BB0-5F43-A56E-8A6B5C710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819400" y="-2514600"/>
            <a:ext cx="6858000" cy="12192000"/>
          </a:xfrm>
          <a:prstGeom prst="rect">
            <a:avLst/>
          </a:prstGeom>
        </p:spPr>
      </p:pic>
      <p:pic>
        <p:nvPicPr>
          <p:cNvPr id="49" name="Picture 48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0BD10F6F-C030-4C44-9FF0-8EB2A8527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667000" y="-2671152"/>
            <a:ext cx="6858000" cy="12192000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CC92692-5CD2-F04D-B402-9E6E813A77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6B0D691-2249-1149-92B3-617079E5A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21A1DA-31FD-D24C-9B9D-13699CF5DC32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D04DB97-18B0-3D4C-B247-A1F610EF5FA3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85800" y="1865279"/>
            <a:ext cx="8202438" cy="991505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02AF7C-51C8-B04A-B774-0CC85C4BFEEC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073074" y="1983272"/>
            <a:ext cx="233998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7BE6CDBC-FD58-BF45-BCA5-827FCF0A3F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40441" y="1941853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D9BAB012-EA53-3843-B278-4A459D887BB4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2615365" y="3363570"/>
            <a:ext cx="7456723" cy="99150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C30898C-AF90-EC47-9D8E-BE197B5C006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2970739" y="3481563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861C9EB-29BA-4648-83D7-51C5CBA205E2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6279928" y="3429511"/>
            <a:ext cx="3665435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C47BD1AE-4B45-F646-BE5C-D773C1FD5703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927375" y="4902807"/>
            <a:ext cx="6426425" cy="991505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6AD28E1C-339E-BD4D-B603-23DC46A86737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5250850" y="5020800"/>
            <a:ext cx="2340000" cy="73454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2000" b="1" kern="1200" dirty="0" smtClean="0">
                <a:solidFill>
                  <a:srgbClr val="004494"/>
                </a:solidFill>
                <a:effectLst>
                  <a:outerShdw blurRad="38100" dist="38100" dir="2700000" algn="tl">
                    <a:srgbClr val="000000">
                      <a:alpha val="0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D5E5E585-1BA3-3644-9473-2BF705BB04D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7763081" y="4968748"/>
            <a:ext cx="3386114" cy="838651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A489F60-3802-BD4D-805F-44A62264409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999105E-C9CF-AD49-9E27-4CE263E35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567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3713590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4115243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3554033"/>
            <a:ext cx="3341916" cy="36000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3554033"/>
            <a:ext cx="3341916" cy="36000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3555619"/>
            <a:ext cx="3341916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43"/>
          </p:nvPr>
        </p:nvSpPr>
        <p:spPr>
          <a:xfrm>
            <a:off x="839788" y="1597025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44"/>
          </p:nvPr>
        </p:nvSpPr>
        <p:spPr>
          <a:xfrm>
            <a:off x="4436907" y="1597024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45"/>
          </p:nvPr>
        </p:nvSpPr>
        <p:spPr>
          <a:xfrm>
            <a:off x="8033797" y="1597978"/>
            <a:ext cx="3340100" cy="1831975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A14085-DCC0-C148-9810-CC803344E3B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8BF4D4-7276-504C-9960-67CCDDB0FB6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1398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838199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35" hasCustomPrompt="1"/>
          </p:nvPr>
        </p:nvSpPr>
        <p:spPr>
          <a:xfrm>
            <a:off x="443509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443509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031981" y="2580115"/>
            <a:ext cx="3341916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Column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8031981" y="2981768"/>
            <a:ext cx="3341916" cy="20443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  <a:r>
              <a:rPr lang="pt-PT" err="1"/>
              <a:t>Excepteur</a:t>
            </a:r>
            <a:r>
              <a:rPr lang="pt-PT"/>
              <a:t> </a:t>
            </a:r>
            <a:r>
              <a:rPr lang="pt-PT" err="1"/>
              <a:t>sint</a:t>
            </a:r>
            <a:r>
              <a:rPr lang="pt-PT"/>
              <a:t> </a:t>
            </a:r>
            <a:r>
              <a:rPr lang="pt-PT" err="1"/>
              <a:t>occaecat</a:t>
            </a:r>
            <a:r>
              <a:rPr lang="pt-PT"/>
              <a:t> </a:t>
            </a:r>
            <a:r>
              <a:rPr lang="pt-PT" err="1"/>
              <a:t>cupidatat</a:t>
            </a:r>
            <a:r>
              <a:rPr lang="pt-PT"/>
              <a:t> non </a:t>
            </a:r>
            <a:r>
              <a:rPr lang="pt-PT" err="1"/>
              <a:t>proident</a:t>
            </a:r>
            <a:r>
              <a:rPr lang="pt-PT"/>
              <a:t>, </a:t>
            </a:r>
            <a:r>
              <a:rPr lang="pt-PT" err="1"/>
              <a:t>sunt</a:t>
            </a:r>
            <a:r>
              <a:rPr lang="pt-PT"/>
              <a:t> in culpa qui </a:t>
            </a:r>
            <a:r>
              <a:rPr lang="pt-PT" err="1"/>
              <a:t>officia</a:t>
            </a:r>
            <a:r>
              <a:rPr lang="pt-PT"/>
              <a:t> </a:t>
            </a:r>
            <a:r>
              <a:rPr lang="pt-PT" err="1"/>
              <a:t>deserunt</a:t>
            </a:r>
            <a:r>
              <a:rPr lang="pt-PT"/>
              <a:t> </a:t>
            </a:r>
            <a:r>
              <a:rPr lang="pt-PT" err="1"/>
              <a:t>mollit</a:t>
            </a:r>
            <a:r>
              <a:rPr lang="pt-PT"/>
              <a:t> </a:t>
            </a:r>
            <a:r>
              <a:rPr lang="pt-PT" err="1"/>
              <a:t>anim</a:t>
            </a:r>
            <a:r>
              <a:rPr lang="pt-PT"/>
              <a:t> id </a:t>
            </a:r>
            <a:r>
              <a:rPr lang="pt-PT" err="1"/>
              <a:t>est</a:t>
            </a:r>
            <a:r>
              <a:rPr lang="pt-PT"/>
              <a:t> </a:t>
            </a:r>
            <a:r>
              <a:rPr lang="pt-PT" err="1"/>
              <a:t>laborum</a:t>
            </a:r>
            <a:r>
              <a:rPr lang="pt-PT"/>
              <a:t>.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420558"/>
            <a:ext cx="3341916" cy="67252"/>
          </a:xfrm>
          <a:solidFill>
            <a:srgbClr val="00B3EF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40" hasCustomPrompt="1"/>
          </p:nvPr>
        </p:nvSpPr>
        <p:spPr>
          <a:xfrm>
            <a:off x="4435091" y="2420558"/>
            <a:ext cx="3341916" cy="67252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41" hasCustomPrompt="1"/>
          </p:nvPr>
        </p:nvSpPr>
        <p:spPr>
          <a:xfrm>
            <a:off x="8031981" y="2422144"/>
            <a:ext cx="3341916" cy="67252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AE1332-2E2B-3544-9CEE-30750AE4753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9927AA3-9090-E540-8741-17CDCA4AD87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0754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_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0CE19D3-EA87-FA41-BE74-795C5E47B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Straight Connector 3"/>
          <p:cNvSpPr/>
          <p:nvPr userDrawn="1"/>
        </p:nvSpPr>
        <p:spPr>
          <a:xfrm flipV="1">
            <a:off x="685801" y="3429000"/>
            <a:ext cx="10820387" cy="1"/>
          </a:xfrm>
          <a:prstGeom prst="line">
            <a:avLst/>
          </a:prstGeom>
          <a:ln w="19050">
            <a:solidFill>
              <a:schemeClr val="bg1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149994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43" hasCustomPrompt="1"/>
          </p:nvPr>
        </p:nvSpPr>
        <p:spPr>
          <a:xfrm>
            <a:off x="2994891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7305097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839788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9460200" y="4115241"/>
            <a:ext cx="1893600" cy="20443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7304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29937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5149201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50" hasCustomPrompt="1"/>
          </p:nvPr>
        </p:nvSpPr>
        <p:spPr>
          <a:xfrm>
            <a:off x="9460200" y="3661798"/>
            <a:ext cx="1893598" cy="309348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1353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3509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56647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975755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3" name="Text Placeholder 12"/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7820256" y="2333714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B3194-CFE7-A944-81AD-ECCC470A296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407FE4-4EA0-AF48-8FF5-D38358744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529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4">
    <p:bg>
      <p:bgPr>
        <a:solidFill>
          <a:srgbClr val="BD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A666FBD-D519-2348-976C-4D4D781EE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C2582351-5E77-A04A-9B7B-592E25EB7AD1}"/>
              </a:ext>
            </a:extLst>
          </p:cNvPr>
          <p:cNvSpPr>
            <a:spLocks noGrp="1" noChangeAspect="1"/>
          </p:cNvSpPr>
          <p:nvPr>
            <p:ph type="body" sz="quarter" idx="76" hasCustomPrompt="1"/>
          </p:nvPr>
        </p:nvSpPr>
        <p:spPr>
          <a:xfrm rot="21174796">
            <a:off x="5040945" y="291285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BD312268-42AB-5045-B38A-99F5D723C622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 rot="17751522">
            <a:off x="6276707" y="438739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8998E4A8-E7DD-944E-B0DE-81ABD5FFAC54}"/>
              </a:ext>
            </a:extLst>
          </p:cNvPr>
          <p:cNvSpPr>
            <a:spLocks noGrp="1" noChangeAspect="1"/>
          </p:cNvSpPr>
          <p:nvPr>
            <p:ph type="body" sz="quarter" idx="74" hasCustomPrompt="1"/>
          </p:nvPr>
        </p:nvSpPr>
        <p:spPr>
          <a:xfrm rot="15080317">
            <a:off x="8164509" y="4447081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322B0F08-EB09-D54E-B33E-F0E40094A8EE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 rot="11761572">
            <a:off x="9459156" y="3038242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EBA00389-3978-0C47-B239-08ABEB454A68}"/>
              </a:ext>
            </a:extLst>
          </p:cNvPr>
          <p:cNvSpPr>
            <a:spLocks noGrp="1" noChangeAspect="1"/>
          </p:cNvSpPr>
          <p:nvPr>
            <p:ph type="body" sz="quarter" idx="72" hasCustomPrompt="1"/>
          </p:nvPr>
        </p:nvSpPr>
        <p:spPr>
          <a:xfrm rot="8048625">
            <a:off x="9001319" y="1170464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6CAFEE32-F6FA-F741-A1DC-D02CEA377F79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 rot="5400000">
            <a:off x="7281414" y="404725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FD5A25CE-5727-6E4B-A08F-283F68B60004}"/>
              </a:ext>
            </a:extLst>
          </p:cNvPr>
          <p:cNvSpPr>
            <a:spLocks noGrp="1" noChangeAspect="1"/>
          </p:cNvSpPr>
          <p:nvPr>
            <p:ph type="body" sz="quarter" idx="70" hasCustomPrompt="1"/>
          </p:nvPr>
        </p:nvSpPr>
        <p:spPr>
          <a:xfrm rot="2159814">
            <a:off x="5495563" y="1106458"/>
            <a:ext cx="1956491" cy="2016000"/>
          </a:xfrm>
          <a:prstGeom prst="rect">
            <a:avLst/>
          </a:prstGeom>
          <a:blipFill dpi="0" rotWithShape="1"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4958825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4958076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78729" y="1944688"/>
            <a:ext cx="3928481" cy="147725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 </a:t>
            </a:r>
            <a:r>
              <a:rPr lang="pt-PT" err="1"/>
              <a:t>inventore</a:t>
            </a:r>
            <a:r>
              <a:rPr lang="pt-PT"/>
              <a:t> </a:t>
            </a:r>
            <a:r>
              <a:rPr lang="pt-PT" err="1"/>
              <a:t>veritatis</a:t>
            </a:r>
            <a:r>
              <a:rPr lang="pt-PT"/>
              <a:t>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quasi</a:t>
            </a:r>
            <a:r>
              <a:rPr lang="pt-PT"/>
              <a:t> </a:t>
            </a:r>
            <a:r>
              <a:rPr lang="pt-PT" err="1"/>
              <a:t>architecto</a:t>
            </a:r>
            <a:r>
              <a:rPr lang="pt-PT"/>
              <a:t> </a:t>
            </a:r>
            <a:r>
              <a:rPr lang="pt-PT" err="1"/>
              <a:t>beatae</a:t>
            </a:r>
            <a:r>
              <a:rPr lang="pt-PT"/>
              <a:t> vitae </a:t>
            </a:r>
            <a:r>
              <a:rPr lang="pt-PT" err="1"/>
              <a:t>dicta</a:t>
            </a:r>
            <a:r>
              <a:rPr lang="pt-PT"/>
              <a:t> </a:t>
            </a:r>
            <a:r>
              <a:rPr lang="pt-PT" err="1"/>
              <a:t>sunt</a:t>
            </a:r>
            <a:r>
              <a:rPr lang="pt-PT"/>
              <a:t> </a:t>
            </a:r>
            <a:r>
              <a:rPr lang="pt-PT" err="1"/>
              <a:t>explicabo</a:t>
            </a:r>
            <a:r>
              <a:rPr lang="pt-PT"/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501434" y="350950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501434" y="377493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0" name="Text Placeholder 25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70719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670719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465831" y="4833990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8465831" y="5099413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4" name="Text Placeholder 25"/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9663513" y="3488997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5" name="Text Placeholder 25"/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9663513" y="3754420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6" name="Text Placeholder 25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7534707" y="1085761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7" name="Text Placeholder 25"/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7534707" y="1351184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48" name="Text Placeholder 25"/>
          <p:cNvSpPr>
            <a:spLocks noGrp="1"/>
          </p:cNvSpPr>
          <p:nvPr userDrawn="1">
            <p:ph type="body" sz="quarter" idx="56" hasCustomPrompt="1"/>
          </p:nvPr>
        </p:nvSpPr>
        <p:spPr>
          <a:xfrm>
            <a:off x="5917881" y="1776783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9" name="Text Placeholder 25"/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5917881" y="2042206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9196921" y="1756472"/>
            <a:ext cx="1329749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baseline="0">
                <a:solidFill>
                  <a:srgbClr val="00376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9196921" y="2021895"/>
            <a:ext cx="1329749" cy="7004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endParaRPr lang="en-US"/>
          </a:p>
          <a:p>
            <a:endParaRPr lang="pt-PT"/>
          </a:p>
        </p:txBody>
      </p:sp>
      <p:sp>
        <p:nvSpPr>
          <p:cNvPr id="37" name="Text Placeholder 25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7178168" y="2963416"/>
            <a:ext cx="2141575" cy="93386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Main</a:t>
            </a:r>
            <a:r>
              <a:rPr lang="pt-PT"/>
              <a:t> </a:t>
            </a:r>
            <a:r>
              <a:rPr lang="pt-PT" err="1"/>
              <a:t>message</a:t>
            </a:r>
            <a:endParaRPr lang="pt-PT"/>
          </a:p>
          <a:p>
            <a:endParaRPr lang="pt-PT"/>
          </a:p>
        </p:txBody>
      </p:sp>
      <p:cxnSp>
        <p:nvCxnSpPr>
          <p:cNvPr id="53" name="Straight Connector 52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49BB2D2D-2E35-DF4F-B764-59C6A38F81D1}"/>
              </a:ext>
            </a:extLst>
          </p:cNvPr>
          <p:cNvSpPr>
            <a:spLocks noGrp="1" noChangeAspect="1"/>
          </p:cNvSpPr>
          <p:nvPr userDrawn="1"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2725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C6FE8E-CA48-6543-A2F6-DBF4105E7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43669" y="2492214"/>
            <a:ext cx="2471445" cy="2489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rc 12"/>
          <p:cNvSpPr/>
          <p:nvPr userDrawn="1"/>
        </p:nvSpPr>
        <p:spPr>
          <a:xfrm>
            <a:off x="4259372" y="1900335"/>
            <a:ext cx="3673181" cy="3673181"/>
          </a:xfrm>
          <a:prstGeom prst="ellipse">
            <a:avLst/>
          </a:prstGeom>
          <a:ln w="19050">
            <a:solidFill>
              <a:srgbClr val="B2E8FA"/>
            </a:solidFill>
            <a:prstDash val="sysDot"/>
          </a:ln>
        </p:spPr>
        <p:txBody>
          <a:bodyPr lIns="45718" tIns="45718" rIns="45718" bIns="45718" anchor="ctr"/>
          <a:lstStyle/>
          <a:p>
            <a:pPr algn="ctr"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115366" y="1916389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57" hasCustomPrompt="1"/>
          </p:nvPr>
        </p:nvSpPr>
        <p:spPr>
          <a:xfrm>
            <a:off x="1115366" y="2181812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115366" y="4696262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59" hasCustomPrompt="1"/>
          </p:nvPr>
        </p:nvSpPr>
        <p:spPr>
          <a:xfrm>
            <a:off x="1115366" y="4961685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8" name="Text Placeholder 25"/>
          <p:cNvSpPr>
            <a:spLocks noGrp="1"/>
          </p:cNvSpPr>
          <p:nvPr>
            <p:ph type="body" sz="quarter" idx="60" hasCustomPrompt="1"/>
          </p:nvPr>
        </p:nvSpPr>
        <p:spPr>
          <a:xfrm>
            <a:off x="614624" y="3306325"/>
            <a:ext cx="317633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614624" y="3571748"/>
            <a:ext cx="3176337" cy="700496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62" hasCustomPrompt="1"/>
          </p:nvPr>
        </p:nvSpPr>
        <p:spPr>
          <a:xfrm>
            <a:off x="8400964" y="3306325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8400964" y="3571748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64" hasCustomPrompt="1"/>
          </p:nvPr>
        </p:nvSpPr>
        <p:spPr>
          <a:xfrm>
            <a:off x="7842360" y="4696262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65" hasCustomPrompt="1"/>
          </p:nvPr>
        </p:nvSpPr>
        <p:spPr>
          <a:xfrm>
            <a:off x="7842360" y="4961685"/>
            <a:ext cx="3176337" cy="70049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baseline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66" hasCustomPrompt="1"/>
          </p:nvPr>
        </p:nvSpPr>
        <p:spPr>
          <a:xfrm>
            <a:off x="7842360" y="1916389"/>
            <a:ext cx="317633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211831" y="2852754"/>
            <a:ext cx="1768338" cy="176833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951BC8-D4DD-5E40-9B51-1ECBED48C7EB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E65868-CF8E-C140-AEAD-BF6E5731891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842360" y="2172772"/>
            <a:ext cx="3176337" cy="614363"/>
          </a:xfrm>
          <a:noFill/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lang="pt-PT" sz="1300" dirty="0">
                <a:solidFill>
                  <a:srgbClr val="004494"/>
                </a:solidFill>
              </a:defRPr>
            </a:lvl1pPr>
          </a:lstStyle>
          <a:p>
            <a:r>
              <a:rPr lang="pt-PT" err="1">
                <a:solidFill>
                  <a:schemeClr val="accent2"/>
                </a:solidFill>
              </a:rPr>
              <a:t>Lorem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ipsum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sit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amet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consectetur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adipiscing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elit</a:t>
            </a:r>
            <a:r>
              <a:rPr lang="pt-PT">
                <a:solidFill>
                  <a:schemeClr val="accent2"/>
                </a:solidFill>
              </a:rPr>
              <a:t>, </a:t>
            </a:r>
            <a:r>
              <a:rPr lang="pt-PT" err="1">
                <a:solidFill>
                  <a:schemeClr val="accent2"/>
                </a:solidFill>
              </a:rPr>
              <a:t>sed</a:t>
            </a:r>
            <a:r>
              <a:rPr lang="pt-PT">
                <a:solidFill>
                  <a:schemeClr val="accent2"/>
                </a:solidFill>
              </a:rPr>
              <a:t> do </a:t>
            </a:r>
            <a:r>
              <a:rPr lang="pt-PT" err="1">
                <a:solidFill>
                  <a:schemeClr val="accent2"/>
                </a:solidFill>
              </a:rPr>
              <a:t>eiusmod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tempor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incididunt</a:t>
            </a:r>
            <a:r>
              <a:rPr lang="pt-PT">
                <a:solidFill>
                  <a:schemeClr val="accent2"/>
                </a:solidFill>
              </a:rPr>
              <a:t> ut labore </a:t>
            </a:r>
            <a:r>
              <a:rPr lang="pt-PT" err="1">
                <a:solidFill>
                  <a:schemeClr val="accent2"/>
                </a:solidFill>
              </a:rPr>
              <a:t>et</a:t>
            </a:r>
            <a:r>
              <a:rPr lang="pt-PT">
                <a:solidFill>
                  <a:schemeClr val="accent2"/>
                </a:solidFill>
              </a:rPr>
              <a:t> </a:t>
            </a:r>
            <a:r>
              <a:rPr lang="pt-PT" err="1">
                <a:solidFill>
                  <a:schemeClr val="accent2"/>
                </a:solidFill>
              </a:rPr>
              <a:t>dolore</a:t>
            </a:r>
            <a:r>
              <a:rPr lang="pt-PT">
                <a:solidFill>
                  <a:schemeClr val="accent2"/>
                </a:solidFill>
              </a:rPr>
              <a:t> magna </a:t>
            </a:r>
            <a:r>
              <a:rPr lang="pt-PT" err="1">
                <a:solidFill>
                  <a:schemeClr val="accent2"/>
                </a:solidFill>
              </a:rPr>
              <a:t>aliqua</a:t>
            </a:r>
            <a:r>
              <a:rPr lang="pt-PT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8CD9B68-F609-9A43-8ACE-6E4FB03BC71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6CFE42-B4BA-344C-A0B7-C3D277E21244}"/>
              </a:ext>
            </a:extLst>
          </p:cNvPr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4818949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D2BCFE8-F861-1449-A72D-F616885FD36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7027028" y="2115549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FADE4880-85DA-BD45-8113-DDF0EDB2C737}"/>
              </a:ext>
            </a:extLst>
          </p:cNvPr>
          <p:cNvSpPr>
            <a:spLocks noGrp="1" noChangeAspect="1"/>
          </p:cNvSpPr>
          <p:nvPr>
            <p:ph type="body" sz="quarter" idx="80" hasCustomPrompt="1"/>
          </p:nvPr>
        </p:nvSpPr>
        <p:spPr>
          <a:xfrm>
            <a:off x="4104896" y="355718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DADE29CE-3220-954D-87BB-02474CBF26C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4818949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92AD245-9109-3F42-9444-5EE1C9011D13}"/>
              </a:ext>
            </a:extLst>
          </p:cNvPr>
          <p:cNvSpPr>
            <a:spLocks noGrp="1" noChangeAspect="1"/>
          </p:cNvSpPr>
          <p:nvPr>
            <p:ph type="body" sz="quarter" idx="82" hasCustomPrompt="1"/>
          </p:nvPr>
        </p:nvSpPr>
        <p:spPr>
          <a:xfrm>
            <a:off x="7027028" y="5031530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EFA60ED-C263-6846-981A-65737FDD73DD}"/>
              </a:ext>
            </a:extLst>
          </p:cNvPr>
          <p:cNvSpPr>
            <a:spLocks noGrp="1" noChangeAspect="1"/>
          </p:cNvSpPr>
          <p:nvPr>
            <p:ph type="body" sz="quarter" idx="83" hasCustomPrompt="1"/>
          </p:nvPr>
        </p:nvSpPr>
        <p:spPr>
          <a:xfrm>
            <a:off x="7788552" y="3552593"/>
            <a:ext cx="288000" cy="288000"/>
          </a:xfrm>
          <a:prstGeom prst="ellipse">
            <a:avLst/>
          </a:prstGeom>
          <a:solidFill>
            <a:srgbClr val="B2E8FA"/>
          </a:solidFill>
          <a:ln w="19050">
            <a:solidFill>
              <a:srgbClr val="004494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PT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1009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1339886"/>
            <a:ext cx="10972800" cy="936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2492376"/>
            <a:ext cx="10972800" cy="352901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B0009-B632-4D5C-A917-5130B05492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745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73"/>
          <p:cNvGrpSpPr/>
          <p:nvPr userDrawn="1"/>
        </p:nvGrpSpPr>
        <p:grpSpPr>
          <a:xfrm>
            <a:off x="4508054" y="2442037"/>
            <a:ext cx="465988" cy="218146"/>
            <a:chOff x="0" y="0"/>
            <a:chExt cx="465987" cy="218144"/>
          </a:xfrm>
        </p:grpSpPr>
        <p:sp>
          <p:nvSpPr>
            <p:cNvPr id="5" name="Straight Connector 37"/>
            <p:cNvSpPr/>
            <p:nvPr/>
          </p:nvSpPr>
          <p:spPr>
            <a:xfrm flipH="1" flipV="1">
              <a:off x="226513" y="1159"/>
              <a:ext cx="239476" cy="216985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Straight Connector 38"/>
            <p:cNvSpPr/>
            <p:nvPr/>
          </p:nvSpPr>
          <p:spPr>
            <a:xfrm flipH="1" flipV="1">
              <a:off x="0" y="-1"/>
              <a:ext cx="226515" cy="3"/>
            </a:xfrm>
            <a:prstGeom prst="line">
              <a:avLst/>
            </a:prstGeom>
            <a:noFill/>
            <a:ln w="19050" cap="rnd">
              <a:solidFill>
                <a:srgbClr val="B2E8F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7" name="Group 74"/>
          <p:cNvGrpSpPr/>
          <p:nvPr userDrawn="1"/>
        </p:nvGrpSpPr>
        <p:grpSpPr>
          <a:xfrm>
            <a:off x="7130014" y="2440232"/>
            <a:ext cx="514107" cy="221756"/>
            <a:chOff x="-1" y="0"/>
            <a:chExt cx="514105" cy="221755"/>
          </a:xfrm>
        </p:grpSpPr>
        <p:sp>
          <p:nvSpPr>
            <p:cNvPr id="8" name="Straight Connector 40"/>
            <p:cNvSpPr/>
            <p:nvPr/>
          </p:nvSpPr>
          <p:spPr>
            <a:xfrm flipV="1">
              <a:off x="-2" y="1096"/>
              <a:ext cx="239477" cy="220660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Straight Connector 41"/>
            <p:cNvSpPr/>
            <p:nvPr/>
          </p:nvSpPr>
          <p:spPr>
            <a:xfrm>
              <a:off x="239474" y="-1"/>
              <a:ext cx="274631" cy="2"/>
            </a:xfrm>
            <a:prstGeom prst="line">
              <a:avLst/>
            </a:prstGeom>
            <a:noFill/>
            <a:ln w="19050" cap="rnd">
              <a:solidFill>
                <a:srgbClr val="FF0179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oup 81"/>
          <p:cNvGrpSpPr/>
          <p:nvPr userDrawn="1"/>
        </p:nvGrpSpPr>
        <p:grpSpPr>
          <a:xfrm>
            <a:off x="4508052" y="4865593"/>
            <a:ext cx="456055" cy="218146"/>
            <a:chOff x="0" y="0"/>
            <a:chExt cx="456054" cy="218144"/>
          </a:xfrm>
        </p:grpSpPr>
        <p:sp>
          <p:nvSpPr>
            <p:cNvPr id="11" name="Straight Connector 43"/>
            <p:cNvSpPr/>
            <p:nvPr/>
          </p:nvSpPr>
          <p:spPr>
            <a:xfrm flipH="1">
              <a:off x="216579" y="-2"/>
              <a:ext cx="239476" cy="216986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Straight Connector 44"/>
            <p:cNvSpPr/>
            <p:nvPr/>
          </p:nvSpPr>
          <p:spPr>
            <a:xfrm flipH="1" flipV="1">
              <a:off x="0" y="218141"/>
              <a:ext cx="216582" cy="3"/>
            </a:xfrm>
            <a:prstGeom prst="line">
              <a:avLst/>
            </a:prstGeom>
            <a:noFill/>
            <a:ln w="19050" cap="rnd">
              <a:solidFill>
                <a:srgbClr val="00B3E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3" name="Group 84"/>
          <p:cNvGrpSpPr/>
          <p:nvPr userDrawn="1"/>
        </p:nvGrpSpPr>
        <p:grpSpPr>
          <a:xfrm>
            <a:off x="7150905" y="4863787"/>
            <a:ext cx="493215" cy="221757"/>
            <a:chOff x="-1" y="-1"/>
            <a:chExt cx="493214" cy="221756"/>
          </a:xfrm>
        </p:grpSpPr>
        <p:sp>
          <p:nvSpPr>
            <p:cNvPr id="14" name="Straight Connector 46"/>
            <p:cNvSpPr/>
            <p:nvPr/>
          </p:nvSpPr>
          <p:spPr>
            <a:xfrm>
              <a:off x="-2" y="-2"/>
              <a:ext cx="239478" cy="220660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Straight Connector 47"/>
            <p:cNvSpPr/>
            <p:nvPr/>
          </p:nvSpPr>
          <p:spPr>
            <a:xfrm>
              <a:off x="239473" y="221753"/>
              <a:ext cx="253741" cy="3"/>
            </a:xfrm>
            <a:prstGeom prst="line">
              <a:avLst/>
            </a:prstGeom>
            <a:noFill/>
            <a:ln w="19050" cap="rnd">
              <a:solidFill>
                <a:srgbClr val="004494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6" name="Group 1"/>
          <p:cNvGrpSpPr/>
          <p:nvPr userDrawn="1"/>
        </p:nvGrpSpPr>
        <p:grpSpPr>
          <a:xfrm>
            <a:off x="4215827" y="1917066"/>
            <a:ext cx="3743531" cy="3741989"/>
            <a:chOff x="0" y="0"/>
            <a:chExt cx="3743530" cy="3741988"/>
          </a:xfrm>
        </p:grpSpPr>
        <p:sp>
          <p:nvSpPr>
            <p:cNvPr id="17" name="Freeform 5"/>
            <p:cNvSpPr/>
            <p:nvPr/>
          </p:nvSpPr>
          <p:spPr>
            <a:xfrm>
              <a:off x="-1" y="1273833"/>
              <a:ext cx="1868586" cy="224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736"/>
                  </a:moveTo>
                  <a:cubicBezTo>
                    <a:pt x="10800" y="5736"/>
                    <a:pt x="10800" y="5772"/>
                    <a:pt x="10800" y="5808"/>
                  </a:cubicBezTo>
                  <a:cubicBezTo>
                    <a:pt x="10800" y="6208"/>
                    <a:pt x="10844" y="6607"/>
                    <a:pt x="10887" y="6970"/>
                  </a:cubicBezTo>
                  <a:cubicBezTo>
                    <a:pt x="11192" y="8967"/>
                    <a:pt x="12237" y="10709"/>
                    <a:pt x="13979" y="12161"/>
                  </a:cubicBezTo>
                  <a:cubicBezTo>
                    <a:pt x="15460" y="13396"/>
                    <a:pt x="17115" y="14194"/>
                    <a:pt x="19031" y="14557"/>
                  </a:cubicBezTo>
                  <a:cubicBezTo>
                    <a:pt x="19858" y="14739"/>
                    <a:pt x="20685" y="14811"/>
                    <a:pt x="21600" y="14811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0642" y="21600"/>
                    <a:pt x="19684" y="21564"/>
                    <a:pt x="18726" y="21455"/>
                  </a:cubicBezTo>
                  <a:cubicBezTo>
                    <a:pt x="14719" y="20983"/>
                    <a:pt x="11235" y="19494"/>
                    <a:pt x="8231" y="16990"/>
                  </a:cubicBezTo>
                  <a:cubicBezTo>
                    <a:pt x="4877" y="14158"/>
                    <a:pt x="3005" y="10854"/>
                    <a:pt x="2700" y="6970"/>
                  </a:cubicBezTo>
                  <a:cubicBezTo>
                    <a:pt x="2656" y="6607"/>
                    <a:pt x="2656" y="6208"/>
                    <a:pt x="2656" y="5808"/>
                  </a:cubicBezTo>
                  <a:cubicBezTo>
                    <a:pt x="2656" y="5772"/>
                    <a:pt x="2656" y="5736"/>
                    <a:pt x="2656" y="5736"/>
                  </a:cubicBezTo>
                  <a:cubicBezTo>
                    <a:pt x="0" y="5736"/>
                    <a:pt x="0" y="5736"/>
                    <a:pt x="0" y="5736"/>
                  </a:cubicBezTo>
                  <a:cubicBezTo>
                    <a:pt x="6837" y="0"/>
                    <a:pt x="6837" y="0"/>
                    <a:pt x="6837" y="0"/>
                  </a:cubicBezTo>
                  <a:cubicBezTo>
                    <a:pt x="13631" y="5736"/>
                    <a:pt x="13631" y="5736"/>
                    <a:pt x="13631" y="5736"/>
                  </a:cubicBezTo>
                  <a:lnTo>
                    <a:pt x="10800" y="5736"/>
                  </a:lnTo>
                  <a:close/>
                </a:path>
              </a:pathLst>
            </a:custGeom>
            <a:solidFill>
              <a:srgbClr val="00B3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8" name="Freeform 6"/>
            <p:cNvSpPr/>
            <p:nvPr/>
          </p:nvSpPr>
          <p:spPr>
            <a:xfrm>
              <a:off x="1265865" y="1868608"/>
              <a:ext cx="2248663" cy="1873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1" y="2651"/>
                  </a:moveTo>
                  <a:cubicBezTo>
                    <a:pt x="14762" y="1825"/>
                    <a:pt x="14834" y="956"/>
                    <a:pt x="14834" y="87"/>
                  </a:cubicBezTo>
                  <a:cubicBezTo>
                    <a:pt x="14834" y="43"/>
                    <a:pt x="14834" y="0"/>
                    <a:pt x="14834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43"/>
                    <a:pt x="21600" y="87"/>
                  </a:cubicBezTo>
                  <a:cubicBezTo>
                    <a:pt x="21600" y="1043"/>
                    <a:pt x="21528" y="1999"/>
                    <a:pt x="21419" y="2955"/>
                  </a:cubicBezTo>
                  <a:cubicBezTo>
                    <a:pt x="20949" y="6954"/>
                    <a:pt x="19465" y="10474"/>
                    <a:pt x="16969" y="13473"/>
                  </a:cubicBezTo>
                  <a:cubicBezTo>
                    <a:pt x="13893" y="17167"/>
                    <a:pt x="10167" y="18992"/>
                    <a:pt x="5825" y="18992"/>
                  </a:cubicBezTo>
                  <a:cubicBezTo>
                    <a:pt x="5825" y="18992"/>
                    <a:pt x="5789" y="18992"/>
                    <a:pt x="5789" y="18992"/>
                  </a:cubicBezTo>
                  <a:cubicBezTo>
                    <a:pt x="5789" y="21600"/>
                    <a:pt x="5789" y="21600"/>
                    <a:pt x="5789" y="21600"/>
                  </a:cubicBezTo>
                  <a:cubicBezTo>
                    <a:pt x="0" y="14820"/>
                    <a:pt x="0" y="14820"/>
                    <a:pt x="0" y="14820"/>
                  </a:cubicBezTo>
                  <a:cubicBezTo>
                    <a:pt x="5789" y="8040"/>
                    <a:pt x="5789" y="8040"/>
                    <a:pt x="5789" y="8040"/>
                  </a:cubicBezTo>
                  <a:cubicBezTo>
                    <a:pt x="5789" y="10865"/>
                    <a:pt x="5789" y="10865"/>
                    <a:pt x="5789" y="10865"/>
                  </a:cubicBezTo>
                  <a:cubicBezTo>
                    <a:pt x="5789" y="10865"/>
                    <a:pt x="5825" y="10865"/>
                    <a:pt x="5825" y="10865"/>
                  </a:cubicBezTo>
                  <a:cubicBezTo>
                    <a:pt x="8322" y="10865"/>
                    <a:pt x="10420" y="9822"/>
                    <a:pt x="12193" y="7693"/>
                  </a:cubicBezTo>
                  <a:cubicBezTo>
                    <a:pt x="13423" y="6215"/>
                    <a:pt x="14219" y="4520"/>
                    <a:pt x="14581" y="2651"/>
                  </a:cubicBezTo>
                  <a:close/>
                </a:path>
              </a:pathLst>
            </a:custGeom>
            <a:solidFill>
              <a:srgbClr val="0044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19" name="Freeform 7"/>
            <p:cNvSpPr/>
            <p:nvPr/>
          </p:nvSpPr>
          <p:spPr>
            <a:xfrm>
              <a:off x="1868583" y="229003"/>
              <a:ext cx="1874948" cy="2250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06" y="181"/>
                  </a:moveTo>
                  <a:cubicBezTo>
                    <a:pt x="6896" y="651"/>
                    <a:pt x="10410" y="2135"/>
                    <a:pt x="13402" y="4667"/>
                  </a:cubicBezTo>
                  <a:cubicBezTo>
                    <a:pt x="17089" y="7707"/>
                    <a:pt x="18911" y="11397"/>
                    <a:pt x="18954" y="15739"/>
                  </a:cubicBezTo>
                  <a:cubicBezTo>
                    <a:pt x="21600" y="15739"/>
                    <a:pt x="21600" y="15739"/>
                    <a:pt x="21600" y="15739"/>
                  </a:cubicBezTo>
                  <a:cubicBezTo>
                    <a:pt x="14790" y="21600"/>
                    <a:pt x="14790" y="21600"/>
                    <a:pt x="14790" y="21600"/>
                  </a:cubicBezTo>
                  <a:cubicBezTo>
                    <a:pt x="7981" y="15739"/>
                    <a:pt x="7981" y="15739"/>
                    <a:pt x="7981" y="15739"/>
                  </a:cubicBezTo>
                  <a:cubicBezTo>
                    <a:pt x="10843" y="15739"/>
                    <a:pt x="10843" y="15739"/>
                    <a:pt x="10843" y="15739"/>
                  </a:cubicBezTo>
                  <a:cubicBezTo>
                    <a:pt x="10800" y="13278"/>
                    <a:pt x="9759" y="11180"/>
                    <a:pt x="7677" y="9443"/>
                  </a:cubicBezTo>
                  <a:cubicBezTo>
                    <a:pt x="6202" y="8213"/>
                    <a:pt x="4511" y="7417"/>
                    <a:pt x="2602" y="7019"/>
                  </a:cubicBezTo>
                  <a:cubicBezTo>
                    <a:pt x="1778" y="6874"/>
                    <a:pt x="911" y="6802"/>
                    <a:pt x="43" y="6802"/>
                  </a:cubicBezTo>
                  <a:cubicBezTo>
                    <a:pt x="43" y="6802"/>
                    <a:pt x="0" y="6802"/>
                    <a:pt x="0" y="68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3" y="0"/>
                    <a:pt x="43" y="0"/>
                  </a:cubicBezTo>
                  <a:cubicBezTo>
                    <a:pt x="1041" y="0"/>
                    <a:pt x="1995" y="72"/>
                    <a:pt x="2906" y="18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  <p:sp>
          <p:nvSpPr>
            <p:cNvPr id="20" name="Freeform 8"/>
            <p:cNvSpPr/>
            <p:nvPr/>
          </p:nvSpPr>
          <p:spPr>
            <a:xfrm>
              <a:off x="229001" y="0"/>
              <a:ext cx="2242303" cy="186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85" y="14719"/>
                  </a:moveTo>
                  <a:cubicBezTo>
                    <a:pt x="3485" y="14719"/>
                    <a:pt x="3449" y="14719"/>
                    <a:pt x="3449" y="14719"/>
                  </a:cubicBezTo>
                  <a:cubicBezTo>
                    <a:pt x="3485" y="14719"/>
                    <a:pt x="3485" y="14719"/>
                    <a:pt x="3485" y="14719"/>
                  </a:cubicBezTo>
                  <a:close/>
                  <a:moveTo>
                    <a:pt x="15792" y="0"/>
                  </a:moveTo>
                  <a:cubicBezTo>
                    <a:pt x="21600" y="6837"/>
                    <a:pt x="21600" y="6837"/>
                    <a:pt x="21600" y="6837"/>
                  </a:cubicBezTo>
                  <a:cubicBezTo>
                    <a:pt x="15792" y="13674"/>
                    <a:pt x="15792" y="13674"/>
                    <a:pt x="15792" y="13674"/>
                  </a:cubicBezTo>
                  <a:cubicBezTo>
                    <a:pt x="15792" y="10844"/>
                    <a:pt x="15792" y="10844"/>
                    <a:pt x="15792" y="10844"/>
                  </a:cubicBezTo>
                  <a:cubicBezTo>
                    <a:pt x="13323" y="10844"/>
                    <a:pt x="11217" y="11889"/>
                    <a:pt x="9439" y="14023"/>
                  </a:cubicBezTo>
                  <a:cubicBezTo>
                    <a:pt x="8241" y="15503"/>
                    <a:pt x="7406" y="17158"/>
                    <a:pt x="7043" y="19031"/>
                  </a:cubicBezTo>
                  <a:cubicBezTo>
                    <a:pt x="6897" y="19858"/>
                    <a:pt x="6789" y="20685"/>
                    <a:pt x="6789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0598"/>
                    <a:pt x="73" y="19640"/>
                    <a:pt x="182" y="18682"/>
                  </a:cubicBezTo>
                  <a:cubicBezTo>
                    <a:pt x="653" y="14719"/>
                    <a:pt x="2142" y="11235"/>
                    <a:pt x="4647" y="8274"/>
                  </a:cubicBezTo>
                  <a:cubicBezTo>
                    <a:pt x="7732" y="4529"/>
                    <a:pt x="11435" y="2700"/>
                    <a:pt x="15792" y="2656"/>
                  </a:cubicBezTo>
                  <a:lnTo>
                    <a:pt x="15792" y="0"/>
                  </a:lnTo>
                  <a:close/>
                </a:path>
              </a:pathLst>
            </a:custGeom>
            <a:solidFill>
              <a:srgbClr val="BDE4F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375467">
                <a:defRPr sz="2600">
                  <a:latin typeface="EC Square Sans Pro"/>
                  <a:ea typeface="EC Square Sans Pro"/>
                  <a:cs typeface="EC Square Sans Pro"/>
                  <a:sym typeface="EC Square Sans Pro"/>
                </a:defRPr>
              </a:pPr>
              <a:endParaRPr/>
            </a:p>
          </p:txBody>
        </p:sp>
      </p:grpSp>
      <p:sp>
        <p:nvSpPr>
          <p:cNvPr id="21" name="Text Placeholder 3"/>
          <p:cNvSpPr txBox="1"/>
          <p:nvPr userDrawn="1"/>
        </p:nvSpPr>
        <p:spPr>
          <a:xfrm>
            <a:off x="5959197" y="2208916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2</a:t>
            </a:r>
          </a:p>
        </p:txBody>
      </p:sp>
      <p:sp>
        <p:nvSpPr>
          <p:cNvPr id="22" name="Text Placeholder 3"/>
          <p:cNvSpPr txBox="1"/>
          <p:nvPr userDrawn="1"/>
        </p:nvSpPr>
        <p:spPr>
          <a:xfrm>
            <a:off x="7219508" y="3483380"/>
            <a:ext cx="29323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3</a:t>
            </a:r>
          </a:p>
        </p:txBody>
      </p:sp>
      <p:sp>
        <p:nvSpPr>
          <p:cNvPr id="23" name="Text Placeholder 3"/>
          <p:cNvSpPr txBox="1"/>
          <p:nvPr userDrawn="1"/>
        </p:nvSpPr>
        <p:spPr>
          <a:xfrm>
            <a:off x="5897445" y="4780902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4</a:t>
            </a:r>
          </a:p>
        </p:txBody>
      </p:sp>
      <p:sp>
        <p:nvSpPr>
          <p:cNvPr id="29" name="TextBox 52"/>
          <p:cNvSpPr txBox="1"/>
          <p:nvPr userDrawn="1"/>
        </p:nvSpPr>
        <p:spPr>
          <a:xfrm>
            <a:off x="7769955" y="2331778"/>
            <a:ext cx="2280193" cy="7620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1219168">
              <a:spcBef>
                <a:spcPts val="300"/>
              </a:spcBef>
              <a:defRPr sz="13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Lorem ipsum dolor sit amet, consectetur adipiscing elit, sed do eiusmod tempor incididunt ut labore et dolore magna aliqua. </a:t>
            </a:r>
          </a:p>
        </p:txBody>
      </p:sp>
      <p:sp>
        <p:nvSpPr>
          <p:cNvPr id="37" name="Freeform 9"/>
          <p:cNvSpPr/>
          <p:nvPr userDrawn="1"/>
        </p:nvSpPr>
        <p:spPr>
          <a:xfrm>
            <a:off x="4215827" y="3190908"/>
            <a:ext cx="1178404" cy="721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2" y="21600"/>
                </a:moveTo>
                <a:cubicBezTo>
                  <a:pt x="4279" y="21600"/>
                  <a:pt x="4279" y="21600"/>
                  <a:pt x="4279" y="21600"/>
                </a:cubicBezTo>
                <a:cubicBezTo>
                  <a:pt x="4210" y="20475"/>
                  <a:pt x="4210" y="19238"/>
                  <a:pt x="4210" y="18000"/>
                </a:cubicBezTo>
                <a:cubicBezTo>
                  <a:pt x="4210" y="17888"/>
                  <a:pt x="4210" y="17775"/>
                  <a:pt x="4210" y="17775"/>
                </a:cubicBezTo>
                <a:cubicBezTo>
                  <a:pt x="0" y="17775"/>
                  <a:pt x="0" y="17775"/>
                  <a:pt x="0" y="17775"/>
                </a:cubicBezTo>
                <a:cubicBezTo>
                  <a:pt x="10835" y="0"/>
                  <a:pt x="10835" y="0"/>
                  <a:pt x="10835" y="0"/>
                </a:cubicBezTo>
                <a:cubicBezTo>
                  <a:pt x="21600" y="17775"/>
                  <a:pt x="21600" y="17775"/>
                  <a:pt x="21600" y="17775"/>
                </a:cubicBezTo>
                <a:cubicBezTo>
                  <a:pt x="17114" y="17775"/>
                  <a:pt x="17114" y="17775"/>
                  <a:pt x="17114" y="17775"/>
                </a:cubicBezTo>
                <a:cubicBezTo>
                  <a:pt x="17114" y="17775"/>
                  <a:pt x="17114" y="17888"/>
                  <a:pt x="17114" y="18000"/>
                </a:cubicBezTo>
                <a:cubicBezTo>
                  <a:pt x="17114" y="19238"/>
                  <a:pt x="17183" y="20475"/>
                  <a:pt x="17252" y="21600"/>
                </a:cubicBezTo>
                <a:close/>
              </a:path>
            </a:pathLst>
          </a:custGeom>
          <a:solidFill>
            <a:srgbClr val="00B3E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5467">
              <a:defRPr sz="2600"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38" name="Text Placeholder 3"/>
          <p:cNvSpPr txBox="1"/>
          <p:nvPr userDrawn="1"/>
        </p:nvSpPr>
        <p:spPr>
          <a:xfrm>
            <a:off x="4674401" y="3483380"/>
            <a:ext cx="2932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ctr" defTabSz="1219168">
              <a:spcBef>
                <a:spcPts val="800"/>
              </a:spcBef>
              <a:defRPr sz="37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t>1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6" name="Text Placeholder 25"/>
          <p:cNvSpPr>
            <a:spLocks noGrp="1"/>
          </p:cNvSpPr>
          <p:nvPr>
            <p:ph type="body" sz="quarter" idx="56" hasCustomPrompt="1"/>
          </p:nvPr>
        </p:nvSpPr>
        <p:spPr>
          <a:xfrm>
            <a:off x="1607736" y="201752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DE4F5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607736" y="4693137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7877121" y="201752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3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7877121" y="4693137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7C41AD-DA19-7045-BBFA-934DB514487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964217E-5917-1D46-BA17-593EB252848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F0219BE-5E7A-ED46-9DD7-DDD5CD08676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07736" y="2291850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74132EAD-585D-AC4E-AA17-F03207EA1A0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607736" y="4956672"/>
            <a:ext cx="2683967" cy="756772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9FAF5B1C-0BEA-BD4C-AD6B-C6484A8F801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877121" y="4967457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D2261990-7557-6A4F-8EC5-F2DA6118D1A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77121" y="2276508"/>
            <a:ext cx="2683967" cy="8105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25307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aphic 4">
            <a:extLst>
              <a:ext uri="{FF2B5EF4-FFF2-40B4-BE49-F238E27FC236}">
                <a16:creationId xmlns:a16="http://schemas.microsoft.com/office/drawing/2014/main" id="{5181A02D-07A3-D340-B721-43B73864EF48}"/>
              </a:ext>
            </a:extLst>
          </p:cNvPr>
          <p:cNvSpPr/>
          <p:nvPr userDrawn="1"/>
        </p:nvSpPr>
        <p:spPr>
          <a:xfrm rot="21445251">
            <a:off x="6718924" y="1910384"/>
            <a:ext cx="4110338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97C5862C-3A38-6348-B22D-8D03B1DF6076}"/>
              </a:ext>
            </a:extLst>
          </p:cNvPr>
          <p:cNvSpPr/>
          <p:nvPr userDrawn="1"/>
        </p:nvSpPr>
        <p:spPr>
          <a:xfrm rot="21445251">
            <a:off x="1300443" y="1910384"/>
            <a:ext cx="4110338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B2E8FA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39" name="Straight Connector 38"/>
          <p:cNvCxnSpPr/>
          <p:nvPr userDrawn="1"/>
        </p:nvCxnSpPr>
        <p:spPr>
          <a:xfrm flipH="1">
            <a:off x="6085254" y="2820318"/>
            <a:ext cx="15505" cy="3340615"/>
          </a:xfrm>
          <a:prstGeom prst="line">
            <a:avLst/>
          </a:prstGeom>
          <a:noFill/>
          <a:ln w="9525" cap="flat">
            <a:solidFill>
              <a:srgbClr val="FF0179"/>
            </a:solidFill>
            <a:prstDash val="solid"/>
            <a:round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Oval 24"/>
          <p:cNvSpPr/>
          <p:nvPr userDrawn="1"/>
        </p:nvSpPr>
        <p:spPr>
          <a:xfrm>
            <a:off x="6006000" y="3318437"/>
            <a:ext cx="180000" cy="180000"/>
          </a:xfrm>
          <a:prstGeom prst="ellipse">
            <a:avLst/>
          </a:prstGeom>
          <a:solidFill>
            <a:srgbClr val="B2E8FA"/>
          </a:solidFill>
          <a:ln w="28575">
            <a:solidFill>
              <a:srgbClr val="00B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6014125" y="4396312"/>
            <a:ext cx="180000" cy="180000"/>
          </a:xfrm>
          <a:prstGeom prst="ellipse">
            <a:avLst/>
          </a:prstGeom>
          <a:solidFill>
            <a:srgbClr val="B2E8FA"/>
          </a:solidFill>
          <a:ln w="28575">
            <a:solidFill>
              <a:srgbClr val="00B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6006000" y="5474187"/>
            <a:ext cx="180000" cy="180000"/>
          </a:xfrm>
          <a:prstGeom prst="ellipse">
            <a:avLst/>
          </a:prstGeom>
          <a:solidFill>
            <a:srgbClr val="B2E8FA"/>
          </a:solidFill>
          <a:ln w="28575">
            <a:solidFill>
              <a:srgbClr val="00B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3" hasCustomPrompt="1"/>
          </p:nvPr>
        </p:nvSpPr>
        <p:spPr>
          <a:xfrm>
            <a:off x="1296237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44" hasCustomPrompt="1"/>
          </p:nvPr>
        </p:nvSpPr>
        <p:spPr>
          <a:xfrm>
            <a:off x="1301186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1296237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649642" y="3125141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6649641" y="4205342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648604" y="5283217"/>
            <a:ext cx="4241173" cy="561940"/>
          </a:xfrm>
        </p:spPr>
        <p:txBody>
          <a:bodyPr anchor="ctr"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 </a:t>
            </a:r>
            <a:r>
              <a:rPr lang="pt-PT" err="1"/>
              <a:t>quae</a:t>
            </a:r>
            <a:r>
              <a:rPr lang="pt-PT"/>
              <a:t> </a:t>
            </a:r>
            <a:r>
              <a:rPr lang="pt-PT" err="1"/>
              <a:t>ab</a:t>
            </a:r>
            <a:r>
              <a:rPr lang="pt-PT"/>
              <a:t> </a:t>
            </a:r>
            <a:r>
              <a:rPr lang="pt-PT" err="1"/>
              <a:t>illo</a:t>
            </a:r>
            <a:r>
              <a:rPr lang="pt-PT"/>
              <a:t>.</a:t>
            </a:r>
          </a:p>
        </p:txBody>
      </p:sp>
      <p:sp>
        <p:nvSpPr>
          <p:cNvPr id="59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6841384" y="2068507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5BD894-7D08-174F-9682-D5016AE18041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89017" y="2068508"/>
            <a:ext cx="3855612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Option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C1D381E-DD80-774F-B222-910F3868294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2247C3-48A0-B94E-8604-5B3A5C438025}"/>
              </a:ext>
            </a:extLst>
          </p:cNvPr>
          <p:cNvGrpSpPr/>
          <p:nvPr userDrawn="1"/>
        </p:nvGrpSpPr>
        <p:grpSpPr>
          <a:xfrm rot="5400000">
            <a:off x="5816310" y="1841037"/>
            <a:ext cx="576264" cy="726440"/>
            <a:chOff x="10667795" y="2664398"/>
            <a:chExt cx="393595" cy="496168"/>
          </a:xfrm>
          <a:noFill/>
        </p:grpSpPr>
        <p:sp>
          <p:nvSpPr>
            <p:cNvPr id="28" name="Freeform 493">
              <a:extLst>
                <a:ext uri="{FF2B5EF4-FFF2-40B4-BE49-F238E27FC236}">
                  <a16:creationId xmlns:a16="http://schemas.microsoft.com/office/drawing/2014/main" id="{2DB75BE9-5ED0-EB49-A50E-8BEA4E36F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1108" y="2718070"/>
              <a:ext cx="79912" cy="60828"/>
            </a:xfrm>
            <a:custGeom>
              <a:avLst/>
              <a:gdLst>
                <a:gd name="T0" fmla="*/ 0 w 182"/>
                <a:gd name="T1" fmla="*/ 138 h 138"/>
                <a:gd name="T2" fmla="*/ 75 w 182"/>
                <a:gd name="T3" fmla="*/ 138 h 138"/>
                <a:gd name="T4" fmla="*/ 182 w 182"/>
                <a:gd name="T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138">
                  <a:moveTo>
                    <a:pt x="0" y="138"/>
                  </a:moveTo>
                  <a:lnTo>
                    <a:pt x="75" y="138"/>
                  </a:lnTo>
                  <a:lnTo>
                    <a:pt x="182" y="0"/>
                  </a:ln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94">
              <a:extLst>
                <a:ext uri="{FF2B5EF4-FFF2-40B4-BE49-F238E27FC236}">
                  <a16:creationId xmlns:a16="http://schemas.microsoft.com/office/drawing/2014/main" id="{755D413A-DD40-524F-A0D3-2C9D8C43D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1108" y="2790826"/>
              <a:ext cx="109729" cy="60828"/>
            </a:xfrm>
            <a:custGeom>
              <a:avLst/>
              <a:gdLst>
                <a:gd name="T0" fmla="*/ 0 w 248"/>
                <a:gd name="T1" fmla="*/ 138 h 138"/>
                <a:gd name="T2" fmla="*/ 75 w 248"/>
                <a:gd name="T3" fmla="*/ 138 h 138"/>
                <a:gd name="T4" fmla="*/ 182 w 248"/>
                <a:gd name="T5" fmla="*/ 0 h 138"/>
                <a:gd name="T6" fmla="*/ 248 w 248"/>
                <a:gd name="T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38">
                  <a:moveTo>
                    <a:pt x="0" y="138"/>
                  </a:moveTo>
                  <a:lnTo>
                    <a:pt x="75" y="138"/>
                  </a:lnTo>
                  <a:lnTo>
                    <a:pt x="182" y="0"/>
                  </a:lnTo>
                  <a:lnTo>
                    <a:pt x="248" y="0"/>
                  </a:ln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95">
              <a:extLst>
                <a:ext uri="{FF2B5EF4-FFF2-40B4-BE49-F238E27FC236}">
                  <a16:creationId xmlns:a16="http://schemas.microsoft.com/office/drawing/2014/main" id="{48BCC009-69E4-604E-9A2D-8577226BB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1108" y="3028175"/>
              <a:ext cx="79912" cy="60828"/>
            </a:xfrm>
            <a:custGeom>
              <a:avLst/>
              <a:gdLst>
                <a:gd name="T0" fmla="*/ 0 w 182"/>
                <a:gd name="T1" fmla="*/ 0 h 138"/>
                <a:gd name="T2" fmla="*/ 75 w 182"/>
                <a:gd name="T3" fmla="*/ 0 h 138"/>
                <a:gd name="T4" fmla="*/ 182 w 182"/>
                <a:gd name="T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138">
                  <a:moveTo>
                    <a:pt x="0" y="0"/>
                  </a:moveTo>
                  <a:lnTo>
                    <a:pt x="75" y="0"/>
                  </a:lnTo>
                  <a:lnTo>
                    <a:pt x="182" y="138"/>
                  </a:ln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96">
              <a:extLst>
                <a:ext uri="{FF2B5EF4-FFF2-40B4-BE49-F238E27FC236}">
                  <a16:creationId xmlns:a16="http://schemas.microsoft.com/office/drawing/2014/main" id="{7973B01E-D28B-8542-9DF5-9A25B9CCB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1108" y="2954227"/>
              <a:ext cx="109729" cy="62021"/>
            </a:xfrm>
            <a:custGeom>
              <a:avLst/>
              <a:gdLst>
                <a:gd name="T0" fmla="*/ 0 w 248"/>
                <a:gd name="T1" fmla="*/ 0 h 138"/>
                <a:gd name="T2" fmla="*/ 75 w 248"/>
                <a:gd name="T3" fmla="*/ 0 h 138"/>
                <a:gd name="T4" fmla="*/ 182 w 248"/>
                <a:gd name="T5" fmla="*/ 138 h 138"/>
                <a:gd name="T6" fmla="*/ 248 w 248"/>
                <a:gd name="T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38">
                  <a:moveTo>
                    <a:pt x="0" y="0"/>
                  </a:moveTo>
                  <a:lnTo>
                    <a:pt x="75" y="0"/>
                  </a:lnTo>
                  <a:lnTo>
                    <a:pt x="182" y="138"/>
                  </a:lnTo>
                  <a:lnTo>
                    <a:pt x="248" y="138"/>
                  </a:ln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497">
              <a:extLst>
                <a:ext uri="{FF2B5EF4-FFF2-40B4-BE49-F238E27FC236}">
                  <a16:creationId xmlns:a16="http://schemas.microsoft.com/office/drawing/2014/main" id="{2512337C-673B-0840-B029-95AC7D6D44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11108" y="2905326"/>
              <a:ext cx="79912" cy="0"/>
            </a:xfrm>
            <a:prstGeom prst="lin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498">
              <a:extLst>
                <a:ext uri="{FF2B5EF4-FFF2-40B4-BE49-F238E27FC236}">
                  <a16:creationId xmlns:a16="http://schemas.microsoft.com/office/drawing/2014/main" id="{D4CC3547-7EB8-8346-A0BF-92F2B940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3864" y="2677518"/>
              <a:ext cx="40552" cy="41745"/>
            </a:xfrm>
            <a:prstGeom prst="ellips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499">
              <a:extLst>
                <a:ext uri="{FF2B5EF4-FFF2-40B4-BE49-F238E27FC236}">
                  <a16:creationId xmlns:a16="http://schemas.microsoft.com/office/drawing/2014/main" id="{DFAA572C-1F69-E94B-AE84-6233CB986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3864" y="3084233"/>
              <a:ext cx="40552" cy="40552"/>
            </a:xfrm>
            <a:prstGeom prst="ellips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500">
              <a:extLst>
                <a:ext uri="{FF2B5EF4-FFF2-40B4-BE49-F238E27FC236}">
                  <a16:creationId xmlns:a16="http://schemas.microsoft.com/office/drawing/2014/main" id="{1F375CA5-DF5B-D14C-A9C8-6F8D6177C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0838" y="2770549"/>
              <a:ext cx="40552" cy="40552"/>
            </a:xfrm>
            <a:prstGeom prst="ellips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501">
              <a:extLst>
                <a:ext uri="{FF2B5EF4-FFF2-40B4-BE49-F238E27FC236}">
                  <a16:creationId xmlns:a16="http://schemas.microsoft.com/office/drawing/2014/main" id="{3387257A-EA81-9C46-A756-9E513CB4D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0838" y="2994779"/>
              <a:ext cx="40552" cy="41745"/>
            </a:xfrm>
            <a:prstGeom prst="ellips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502">
              <a:extLst>
                <a:ext uri="{FF2B5EF4-FFF2-40B4-BE49-F238E27FC236}">
                  <a16:creationId xmlns:a16="http://schemas.microsoft.com/office/drawing/2014/main" id="{7C70873D-AFE1-9F4A-A095-A640A4628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1020" y="2885050"/>
              <a:ext cx="41745" cy="40552"/>
            </a:xfrm>
            <a:prstGeom prst="ellips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03">
              <a:extLst>
                <a:ext uri="{FF2B5EF4-FFF2-40B4-BE49-F238E27FC236}">
                  <a16:creationId xmlns:a16="http://schemas.microsoft.com/office/drawing/2014/main" id="{3650F5F3-32EB-F44A-AE23-8C38F2655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7795" y="2664398"/>
              <a:ext cx="244506" cy="496168"/>
            </a:xfrm>
            <a:custGeom>
              <a:avLst/>
              <a:gdLst>
                <a:gd name="T0" fmla="*/ 554 w 556"/>
                <a:gd name="T1" fmla="*/ 154 h 1118"/>
                <a:gd name="T2" fmla="*/ 412 w 556"/>
                <a:gd name="T3" fmla="*/ 2 h 1118"/>
                <a:gd name="T4" fmla="*/ 261 w 556"/>
                <a:gd name="T5" fmla="*/ 144 h 1118"/>
                <a:gd name="T6" fmla="*/ 255 w 556"/>
                <a:gd name="T7" fmla="*/ 144 h 1118"/>
                <a:gd name="T8" fmla="*/ 122 w 556"/>
                <a:gd name="T9" fmla="*/ 352 h 1118"/>
                <a:gd name="T10" fmla="*/ 116 w 556"/>
                <a:gd name="T11" fmla="*/ 713 h 1118"/>
                <a:gd name="T12" fmla="*/ 261 w 556"/>
                <a:gd name="T13" fmla="*/ 976 h 1118"/>
                <a:gd name="T14" fmla="*/ 409 w 556"/>
                <a:gd name="T15" fmla="*/ 1116 h 1118"/>
                <a:gd name="T16" fmla="*/ 554 w 556"/>
                <a:gd name="T17" fmla="*/ 971 h 1118"/>
                <a:gd name="T18" fmla="*/ 554 w 556"/>
                <a:gd name="T19" fmla="*/ 15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6" h="1118">
                  <a:moveTo>
                    <a:pt x="554" y="154"/>
                  </a:moveTo>
                  <a:cubicBezTo>
                    <a:pt x="556" y="73"/>
                    <a:pt x="493" y="5"/>
                    <a:pt x="412" y="2"/>
                  </a:cubicBezTo>
                  <a:cubicBezTo>
                    <a:pt x="331" y="0"/>
                    <a:pt x="263" y="63"/>
                    <a:pt x="261" y="144"/>
                  </a:cubicBezTo>
                  <a:lnTo>
                    <a:pt x="255" y="144"/>
                  </a:lnTo>
                  <a:cubicBezTo>
                    <a:pt x="148" y="145"/>
                    <a:pt x="78" y="255"/>
                    <a:pt x="122" y="352"/>
                  </a:cubicBezTo>
                  <a:cubicBezTo>
                    <a:pt x="3" y="442"/>
                    <a:pt x="0" y="619"/>
                    <a:pt x="116" y="713"/>
                  </a:cubicBezTo>
                  <a:cubicBezTo>
                    <a:pt x="52" y="827"/>
                    <a:pt x="130" y="968"/>
                    <a:pt x="261" y="976"/>
                  </a:cubicBezTo>
                  <a:cubicBezTo>
                    <a:pt x="264" y="1055"/>
                    <a:pt x="330" y="1118"/>
                    <a:pt x="409" y="1116"/>
                  </a:cubicBezTo>
                  <a:cubicBezTo>
                    <a:pt x="489" y="1115"/>
                    <a:pt x="553" y="1051"/>
                    <a:pt x="554" y="971"/>
                  </a:cubicBezTo>
                  <a:lnTo>
                    <a:pt x="554" y="154"/>
                  </a:lnTo>
                  <a:close/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04">
              <a:extLst>
                <a:ext uri="{FF2B5EF4-FFF2-40B4-BE49-F238E27FC236}">
                  <a16:creationId xmlns:a16="http://schemas.microsoft.com/office/drawing/2014/main" id="{1FD29801-2C9A-C84A-A1BD-C5CD64F7B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0368" y="3012670"/>
              <a:ext cx="65599" cy="84683"/>
            </a:xfrm>
            <a:custGeom>
              <a:avLst/>
              <a:gdLst>
                <a:gd name="T0" fmla="*/ 27 w 149"/>
                <a:gd name="T1" fmla="*/ 191 h 191"/>
                <a:gd name="T2" fmla="*/ 149 w 149"/>
                <a:gd name="T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9" h="191">
                  <a:moveTo>
                    <a:pt x="27" y="191"/>
                  </a:moveTo>
                  <a:cubicBezTo>
                    <a:pt x="27" y="191"/>
                    <a:pt x="0" y="116"/>
                    <a:pt x="149" y="0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505">
              <a:extLst>
                <a:ext uri="{FF2B5EF4-FFF2-40B4-BE49-F238E27FC236}">
                  <a16:creationId xmlns:a16="http://schemas.microsoft.com/office/drawing/2014/main" id="{5ECAA456-2F3D-7148-B791-B905A6C82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769176" y="3023404"/>
              <a:ext cx="39359" cy="14313"/>
            </a:xfrm>
            <a:prstGeom prst="line">
              <a:avLst/>
            </a:pr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06">
              <a:extLst>
                <a:ext uri="{FF2B5EF4-FFF2-40B4-BE49-F238E27FC236}">
                  <a16:creationId xmlns:a16="http://schemas.microsoft.com/office/drawing/2014/main" id="{CDDF96F0-02E2-6149-BBFE-80DDB940A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4863" y="2862388"/>
              <a:ext cx="155052" cy="118079"/>
            </a:xfrm>
            <a:custGeom>
              <a:avLst/>
              <a:gdLst>
                <a:gd name="T0" fmla="*/ 0 w 353"/>
                <a:gd name="T1" fmla="*/ 225 h 267"/>
                <a:gd name="T2" fmla="*/ 145 w 353"/>
                <a:gd name="T3" fmla="*/ 168 h 267"/>
                <a:gd name="T4" fmla="*/ 353 w 353"/>
                <a:gd name="T5" fmla="*/ 5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3" h="267">
                  <a:moveTo>
                    <a:pt x="0" y="225"/>
                  </a:moveTo>
                  <a:cubicBezTo>
                    <a:pt x="0" y="225"/>
                    <a:pt x="66" y="267"/>
                    <a:pt x="145" y="168"/>
                  </a:cubicBezTo>
                  <a:cubicBezTo>
                    <a:pt x="223" y="69"/>
                    <a:pt x="238" y="0"/>
                    <a:pt x="353" y="52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7">
              <a:extLst>
                <a:ext uri="{FF2B5EF4-FFF2-40B4-BE49-F238E27FC236}">
                  <a16:creationId xmlns:a16="http://schemas.microsoft.com/office/drawing/2014/main" id="{0A368A84-1940-094F-A0E3-4FEE874B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322" y="2896977"/>
              <a:ext cx="64406" cy="45323"/>
            </a:xfrm>
            <a:custGeom>
              <a:avLst/>
              <a:gdLst>
                <a:gd name="T0" fmla="*/ 146 w 146"/>
                <a:gd name="T1" fmla="*/ 103 h 103"/>
                <a:gd name="T2" fmla="*/ 0 w 146"/>
                <a:gd name="T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6" h="103">
                  <a:moveTo>
                    <a:pt x="146" y="103"/>
                  </a:moveTo>
                  <a:cubicBezTo>
                    <a:pt x="146" y="103"/>
                    <a:pt x="83" y="20"/>
                    <a:pt x="0" y="0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08">
              <a:extLst>
                <a:ext uri="{FF2B5EF4-FFF2-40B4-BE49-F238E27FC236}">
                  <a16:creationId xmlns:a16="http://schemas.microsoft.com/office/drawing/2014/main" id="{5C010247-6D8D-6242-A5D4-C2D3037A4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296" y="2728804"/>
              <a:ext cx="65599" cy="65599"/>
            </a:xfrm>
            <a:custGeom>
              <a:avLst/>
              <a:gdLst>
                <a:gd name="T0" fmla="*/ 149 w 149"/>
                <a:gd name="T1" fmla="*/ 149 h 149"/>
                <a:gd name="T2" fmla="*/ 1 w 149"/>
                <a:gd name="T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9" h="149">
                  <a:moveTo>
                    <a:pt x="149" y="149"/>
                  </a:moveTo>
                  <a:cubicBezTo>
                    <a:pt x="67" y="149"/>
                    <a:pt x="0" y="82"/>
                    <a:pt x="1" y="0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9">
              <a:extLst>
                <a:ext uri="{FF2B5EF4-FFF2-40B4-BE49-F238E27FC236}">
                  <a16:creationId xmlns:a16="http://schemas.microsoft.com/office/drawing/2014/main" id="{54A9AF07-E75D-5E41-999A-EEC2D46CC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9176" y="2787247"/>
              <a:ext cx="45323" cy="71563"/>
            </a:xfrm>
            <a:custGeom>
              <a:avLst/>
              <a:gdLst>
                <a:gd name="T0" fmla="*/ 101 w 101"/>
                <a:gd name="T1" fmla="*/ 162 h 162"/>
                <a:gd name="T2" fmla="*/ 101 w 101"/>
                <a:gd name="T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1" h="162">
                  <a:moveTo>
                    <a:pt x="101" y="162"/>
                  </a:moveTo>
                  <a:cubicBezTo>
                    <a:pt x="0" y="154"/>
                    <a:pt x="0" y="7"/>
                    <a:pt x="101" y="0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0">
              <a:extLst>
                <a:ext uri="{FF2B5EF4-FFF2-40B4-BE49-F238E27FC236}">
                  <a16:creationId xmlns:a16="http://schemas.microsoft.com/office/drawing/2014/main" id="{FA889CBD-8CFE-6845-BE08-502E39660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665" y="2726419"/>
              <a:ext cx="57250" cy="38167"/>
            </a:xfrm>
            <a:custGeom>
              <a:avLst/>
              <a:gdLst>
                <a:gd name="T0" fmla="*/ 131 w 131"/>
                <a:gd name="T1" fmla="*/ 0 h 84"/>
                <a:gd name="T2" fmla="*/ 0 w 131"/>
                <a:gd name="T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84">
                  <a:moveTo>
                    <a:pt x="131" y="0"/>
                  </a:moveTo>
                  <a:cubicBezTo>
                    <a:pt x="127" y="84"/>
                    <a:pt x="4" y="84"/>
                    <a:pt x="0" y="0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1">
              <a:extLst>
                <a:ext uri="{FF2B5EF4-FFF2-40B4-BE49-F238E27FC236}">
                  <a16:creationId xmlns:a16="http://schemas.microsoft.com/office/drawing/2014/main" id="{2B2629ED-7F3D-6242-8B0E-2349259EE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9822" y="3062764"/>
              <a:ext cx="50094" cy="34589"/>
            </a:xfrm>
            <a:custGeom>
              <a:avLst/>
              <a:gdLst>
                <a:gd name="T0" fmla="*/ 0 w 114"/>
                <a:gd name="T1" fmla="*/ 77 h 77"/>
                <a:gd name="T2" fmla="*/ 114 w 114"/>
                <a:gd name="T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" h="77">
                  <a:moveTo>
                    <a:pt x="0" y="77"/>
                  </a:moveTo>
                  <a:cubicBezTo>
                    <a:pt x="0" y="0"/>
                    <a:pt x="114" y="0"/>
                    <a:pt x="114" y="77"/>
                  </a:cubicBezTo>
                </a:path>
              </a:pathLst>
            </a:custGeom>
            <a:grpFill/>
            <a:ln w="15875" cap="rnd">
              <a:solidFill>
                <a:srgbClr val="FF017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1C35D741-FD9F-7842-A05C-F3AEFA7C4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61526" y="3145126"/>
            <a:ext cx="864000" cy="6048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DC03B06-9F02-9B4B-8180-A58218C513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33365" y="5230316"/>
            <a:ext cx="540000" cy="66774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641A7B78-5A0C-944A-8196-06D3B88FA3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823295" y="422012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857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1B86685-C66A-C741-9176-107D2F053F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308" y="4409380"/>
            <a:ext cx="10368000" cy="1364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0650">
            <a:solidFill>
              <a:schemeClr val="bg1">
                <a:lumMod val="95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06D6D1-EBC9-0846-9866-9FE7D7C7CFF2}"/>
              </a:ext>
            </a:extLst>
          </p:cNvPr>
          <p:cNvSpPr>
            <a:spLocks noGrp="1" noChangeAspect="1"/>
          </p:cNvSpPr>
          <p:nvPr>
            <p:ph type="body" sz="quarter" idx="58" hasCustomPrompt="1"/>
          </p:nvPr>
        </p:nvSpPr>
        <p:spPr>
          <a:xfrm>
            <a:off x="6270238" y="1856515"/>
            <a:ext cx="2318400" cy="2170800"/>
          </a:xfrm>
          <a:prstGeom prst="rect">
            <a:avLst/>
          </a:prstGeom>
          <a:ln w="120650">
            <a:solidFill>
              <a:srgbClr val="B2E8FA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912DE21F-6142-764A-85FA-D9C488597048}"/>
              </a:ext>
            </a:extLst>
          </p:cNvPr>
          <p:cNvSpPr>
            <a:spLocks noGrp="1" noChangeAspect="1"/>
          </p:cNvSpPr>
          <p:nvPr>
            <p:ph type="body" sz="quarter" idx="59" hasCustomPrompt="1"/>
          </p:nvPr>
        </p:nvSpPr>
        <p:spPr>
          <a:xfrm>
            <a:off x="3591984" y="1856515"/>
            <a:ext cx="2318400" cy="2170800"/>
          </a:xfrm>
          <a:prstGeom prst="rect">
            <a:avLst/>
          </a:prstGeom>
          <a:ln w="120650">
            <a:solidFill>
              <a:srgbClr val="00B3EF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28B9B27C-B92B-794C-8AB3-22C96B86D718}"/>
              </a:ext>
            </a:extLst>
          </p:cNvPr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8971872" y="1866052"/>
            <a:ext cx="2318400" cy="2170800"/>
          </a:xfrm>
          <a:prstGeom prst="rect">
            <a:avLst/>
          </a:prstGeom>
          <a:ln w="120650">
            <a:solidFill>
              <a:srgbClr val="FF0179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09AA86-0F50-FA4A-876B-9BE2000430B2}"/>
              </a:ext>
            </a:extLst>
          </p:cNvPr>
          <p:cNvSpPr>
            <a:spLocks noGrp="1" noChangeAspect="1"/>
          </p:cNvSpPr>
          <p:nvPr>
            <p:ph type="body" sz="quarter" idx="57" hasCustomPrompt="1"/>
          </p:nvPr>
        </p:nvSpPr>
        <p:spPr>
          <a:xfrm>
            <a:off x="897308" y="1862587"/>
            <a:ext cx="2318400" cy="2170800"/>
          </a:xfrm>
          <a:prstGeom prst="rect">
            <a:avLst/>
          </a:prstGeom>
          <a:ln w="120650">
            <a:solidFill>
              <a:srgbClr val="004494"/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PT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89909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595082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6272021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8948963" y="1562583"/>
            <a:ext cx="2316617" cy="2349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1121334" y="206236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3798274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480992" y="2078246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50" hasCustomPrompt="1"/>
          </p:nvPr>
        </p:nvSpPr>
        <p:spPr>
          <a:xfrm>
            <a:off x="9152155" y="2074651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12133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52" hasCustomPrompt="1"/>
          </p:nvPr>
        </p:nvSpPr>
        <p:spPr>
          <a:xfrm>
            <a:off x="3798274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53" hasCustomPrompt="1"/>
          </p:nvPr>
        </p:nvSpPr>
        <p:spPr>
          <a:xfrm>
            <a:off x="6480991" y="2539999"/>
            <a:ext cx="1910232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54" hasCustomPrompt="1"/>
          </p:nvPr>
        </p:nvSpPr>
        <p:spPr>
          <a:xfrm>
            <a:off x="9152155" y="2539999"/>
            <a:ext cx="1910231" cy="126920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endParaRPr lang="pt-PT"/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55" hasCustomPrompt="1"/>
          </p:nvPr>
        </p:nvSpPr>
        <p:spPr>
          <a:xfrm>
            <a:off x="1121334" y="4646489"/>
            <a:ext cx="1910231" cy="312719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56" hasCustomPrompt="1"/>
          </p:nvPr>
        </p:nvSpPr>
        <p:spPr>
          <a:xfrm>
            <a:off x="1121334" y="5104647"/>
            <a:ext cx="9759513" cy="345856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, </a:t>
            </a:r>
            <a:r>
              <a:rPr lang="pt-PT" err="1"/>
              <a:t>eaque</a:t>
            </a:r>
            <a:r>
              <a:rPr lang="pt-PT"/>
              <a:t> </a:t>
            </a:r>
            <a:r>
              <a:rPr lang="pt-PT" err="1"/>
              <a:t>ipsa</a:t>
            </a:r>
            <a:r>
              <a:rPr lang="pt-PT"/>
              <a:t>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D5E480-1C04-014C-8696-4729944DD854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D690E93-810B-994B-84B3-F66DDF99ED6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1011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97061" y="2082333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866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85800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377D66D2-B916-BE4A-B599-33A68642409F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2468162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0BBC89D3-262D-0D46-A689-FAE852DC9B6B}"/>
              </a:ext>
            </a:extLst>
          </p:cNvPr>
          <p:cNvSpPr>
            <a:spLocks noGrp="1" noChangeAspect="1"/>
          </p:cNvSpPr>
          <p:nvPr>
            <p:ph type="body" sz="quarter" idx="131" hasCustomPrompt="1"/>
          </p:nvPr>
        </p:nvSpPr>
        <p:spPr>
          <a:xfrm>
            <a:off x="4811456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984DD875-19E3-A74A-8ECA-B220A8C91851}"/>
              </a:ext>
            </a:extLst>
          </p:cNvPr>
          <p:cNvSpPr>
            <a:spLocks noGrp="1" noChangeAspect="1"/>
          </p:cNvSpPr>
          <p:nvPr>
            <p:ph type="body" sz="quarter" idx="132" hasCustomPrompt="1"/>
          </p:nvPr>
        </p:nvSpPr>
        <p:spPr>
          <a:xfrm>
            <a:off x="7154750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67C5EE9B-1A85-0249-A4C4-9EC8E7FCC4D8}"/>
              </a:ext>
            </a:extLst>
          </p:cNvPr>
          <p:cNvSpPr>
            <a:spLocks noGrp="1" noChangeAspect="1"/>
          </p:cNvSpPr>
          <p:nvPr>
            <p:ph type="body" sz="quarter" idx="133" hasCustomPrompt="1"/>
          </p:nvPr>
        </p:nvSpPr>
        <p:spPr>
          <a:xfrm>
            <a:off x="9498044" y="4570760"/>
            <a:ext cx="172800" cy="576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9F5D05B-39E4-5A4D-899E-B1A90B0037AA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2943783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7C55DB4-6891-C845-B667-BA04E243E7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3030717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C6FF6DBC-3A31-3F49-B721-475DA60361E2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5288700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E8F4FCE9-BB69-6144-925C-1D28E56AC344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5375634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D6218E5-8DF9-5F46-8D6E-48124B6D6767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633617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BDED8B7B-8A3E-0B40-894A-6302464F663A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7720551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8B8A56FE-E0DB-5E41-BC9D-10340057D642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9977862" y="3850504"/>
            <a:ext cx="1556453" cy="269553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428A19A6-580F-944C-9CAC-21FE4403C30B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10065468" y="4222801"/>
            <a:ext cx="576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Graphic 4">
            <a:extLst>
              <a:ext uri="{FF2B5EF4-FFF2-40B4-BE49-F238E27FC236}">
                <a16:creationId xmlns:a16="http://schemas.microsoft.com/office/drawing/2014/main" id="{C7390110-9F68-A541-AFAC-05301ED6A888}"/>
              </a:ext>
            </a:extLst>
          </p:cNvPr>
          <p:cNvSpPr/>
          <p:nvPr userDrawn="1"/>
        </p:nvSpPr>
        <p:spPr>
          <a:xfrm rot="21416351">
            <a:off x="712668" y="1211003"/>
            <a:ext cx="351127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95177FDD-BFCD-B942-B312-8592C919EA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9339" y="1387105"/>
            <a:ext cx="3327991" cy="326159"/>
          </a:xfrm>
        </p:spPr>
        <p:txBody>
          <a:bodyPr>
            <a:noAutofit/>
          </a:bodyPr>
          <a:lstStyle>
            <a:lvl1pPr marL="0" indent="0" algn="ctr">
              <a:buNone/>
              <a:defRPr kumimoji="0" lang="pt-PT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EAA831F-9B56-A247-983C-4DC23F8F7BA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F61D4-D235-B14F-8C48-AAFBF6726165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517768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9C4A713-B5A0-CC45-A9FB-5327DF07ECCD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2861062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DAEFCE9-1D4F-324C-A6BE-4CCE8A76B7A5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5204356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88CA79F-BE17-B544-9AB5-64D91ABB00E5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7547650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F6ED324-05CA-A248-8137-A5155A578C31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890941" y="4570760"/>
            <a:ext cx="1730294" cy="95410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i="0" kern="1200" dirty="0">
                <a:solidFill>
                  <a:schemeClr val="bg1">
                    <a:alpha val="45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Lorem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ipsum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dolor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sit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amet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,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consectetur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adipiscing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pt-PT" sz="1400" b="0" i="0" err="1">
                <a:solidFill>
                  <a:schemeClr val="bg1"/>
                </a:solidFill>
                <a:latin typeface="EC Square Sans Pro" panose="020B0506040000020004" pitchFamily="34" charset="0"/>
              </a:rPr>
              <a:t>elit</a:t>
            </a:r>
            <a:r>
              <a:rPr lang="pt-PT" sz="1400" b="0" i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2210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s&amp;Flows Slide 2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2BFBBD3A-0CF1-8243-B5F7-E514D4A65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DC54C82-2464-B348-B2D4-E859986B7A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505" y="782101"/>
            <a:ext cx="5685263" cy="68190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kumimoji="0" lang="pt-PT" sz="5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B06F888-2BF0-8647-8350-B7FD8270A49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0358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B128AA0-3E57-EE4D-894B-39A285B85F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8954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4B1F076-F95A-0145-B0ED-58DC63D22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2CDA3CED-1D05-4647-A80E-07CF5C7C0DD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087505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0126346-1D56-3E41-986A-F7EC1C5217A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5505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52A7591F-E6DB-5446-989D-61928324DB03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2885572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737D564-D326-8345-B743-C718BCD8EA46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2974168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07894D8C-F032-CE4D-A91F-522C8E570EDB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462719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04CB6BF8-8799-1B40-851C-E54098926DFD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3210719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3D6D353C-210B-8F4F-A16F-D9B209149F2D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5260786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5465ECD5-AF4C-8C42-B75C-5271A2F6C6F1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5349382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7F3B3B4-D445-1344-8DDC-FBEE534C974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837933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33639607-01A5-754B-A613-A5F6EB544FC3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5585933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7A21E72B-06D9-EC40-9DAD-A04D6304EDC4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7636000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E652071A-457A-F343-B9EF-7ACB602748CF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7724596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AD09CFB3-403C-874D-90F1-8DECC301CD19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213147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DB89E910-9EE5-EB40-B02D-38E74F72F82B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7961147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9" name="Text Placeholder 29">
            <a:extLst>
              <a:ext uri="{FF2B5EF4-FFF2-40B4-BE49-F238E27FC236}">
                <a16:creationId xmlns:a16="http://schemas.microsoft.com/office/drawing/2014/main" id="{18916676-9134-4B40-BED8-76A6FBBC3B43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0011214" y="4500803"/>
            <a:ext cx="1730294" cy="76428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62" name="Text Placeholder 29">
            <a:extLst>
              <a:ext uri="{FF2B5EF4-FFF2-40B4-BE49-F238E27FC236}">
                <a16:creationId xmlns:a16="http://schemas.microsoft.com/office/drawing/2014/main" id="{007EED98-47E6-8C42-9A73-AB5F8348D386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10099810" y="2480557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67" name="Text Placeholder 12">
            <a:extLst>
              <a:ext uri="{FF2B5EF4-FFF2-40B4-BE49-F238E27FC236}">
                <a16:creationId xmlns:a16="http://schemas.microsoft.com/office/drawing/2014/main" id="{1FDFAA5B-CBFB-4348-9AB8-B619068639C2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10588361" y="4267696"/>
            <a:ext cx="576000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3501A44D-60D1-2C49-B24D-149B09574EB8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10336361" y="2969693"/>
            <a:ext cx="1080000" cy="10800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240C45-8B3F-2543-8E59-36681C6C3660}"/>
              </a:ext>
            </a:extLst>
          </p:cNvPr>
          <p:cNvCxnSpPr/>
          <p:nvPr userDrawn="1"/>
        </p:nvCxnSpPr>
        <p:spPr>
          <a:xfrm flipH="1">
            <a:off x="685800" y="0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phic 54">
            <a:extLst>
              <a:ext uri="{FF2B5EF4-FFF2-40B4-BE49-F238E27FC236}">
                <a16:creationId xmlns:a16="http://schemas.microsoft.com/office/drawing/2014/main" id="{D67702AB-7190-F547-9DEB-ECE329F877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61460" y="3221692"/>
            <a:ext cx="157090" cy="5760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04E0238-83F4-874B-AC08-DA2CE342EC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42710" y="3221692"/>
            <a:ext cx="157090" cy="576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B9143727-558B-5745-A39B-14E3D9F43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08720" y="3221692"/>
            <a:ext cx="157090" cy="5760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92E17C2D-3E2B-B34D-AB29-BFD0789834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78540" y="3221692"/>
            <a:ext cx="157090" cy="576000"/>
          </a:xfrm>
          <a:prstGeom prst="rect">
            <a:avLst/>
          </a:prstGeom>
        </p:spPr>
      </p:pic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85B8F4B-F6BF-DB4B-B4CF-9A45B2541B3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14489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E098AB-8368-3D4B-AEB1-7D5B3BF3DF9D}"/>
              </a:ext>
            </a:extLst>
          </p:cNvPr>
          <p:cNvCxnSpPr>
            <a:cxnSpLocks/>
          </p:cNvCxnSpPr>
          <p:nvPr userDrawn="1"/>
        </p:nvCxnSpPr>
        <p:spPr>
          <a:xfrm>
            <a:off x="0" y="4129882"/>
            <a:ext cx="12192000" cy="0"/>
          </a:xfrm>
          <a:prstGeom prst="line">
            <a:avLst/>
          </a:prstGeom>
          <a:ln w="38100">
            <a:solidFill>
              <a:srgbClr val="B2E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traight Connector 4">
            <a:extLst>
              <a:ext uri="{FF2B5EF4-FFF2-40B4-BE49-F238E27FC236}">
                <a16:creationId xmlns:a16="http://schemas.microsoft.com/office/drawing/2014/main" id="{C37A2ACD-B062-F341-A2A2-E660CD90EFD4}"/>
              </a:ext>
            </a:extLst>
          </p:cNvPr>
          <p:cNvSpPr/>
          <p:nvPr userDrawn="1"/>
        </p:nvSpPr>
        <p:spPr>
          <a:xfrm>
            <a:off x="-2" y="4129880"/>
            <a:ext cx="12192002" cy="2"/>
          </a:xfrm>
          <a:prstGeom prst="line">
            <a:avLst/>
          </a:prstGeom>
          <a:ln w="15875">
            <a:solidFill>
              <a:srgbClr val="004494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6F4F3-2296-2945-A4CC-B45A1B61D674}"/>
              </a:ext>
            </a:extLst>
          </p:cNvPr>
          <p:cNvCxnSpPr>
            <a:cxnSpLocks/>
          </p:cNvCxnSpPr>
          <p:nvPr userDrawn="1"/>
        </p:nvCxnSpPr>
        <p:spPr>
          <a:xfrm>
            <a:off x="2497731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226A4-6A96-D542-8D83-D56C4BBCB2B1}"/>
              </a:ext>
            </a:extLst>
          </p:cNvPr>
          <p:cNvCxnSpPr>
            <a:cxnSpLocks/>
          </p:cNvCxnSpPr>
          <p:nvPr userDrawn="1"/>
        </p:nvCxnSpPr>
        <p:spPr>
          <a:xfrm>
            <a:off x="13060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B5F9DC4-C478-454B-AB60-EA1A8AAA98B4}"/>
              </a:ext>
            </a:extLst>
          </p:cNvPr>
          <p:cNvSpPr/>
          <p:nvPr userDrawn="1"/>
        </p:nvSpPr>
        <p:spPr>
          <a:xfrm>
            <a:off x="1834543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E3DD8F6-C5F1-244D-B15C-F2222DA0D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F766EDB7-776D-C140-8444-AE821ED231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E50941-5B96-B047-8797-4451826C6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10083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24718EC-E9B8-334A-AF1C-295AAA357518}"/>
              </a:ext>
            </a:extLst>
          </p:cNvPr>
          <p:cNvCxnSpPr>
            <a:cxnSpLocks/>
          </p:cNvCxnSpPr>
          <p:nvPr userDrawn="1"/>
        </p:nvCxnSpPr>
        <p:spPr>
          <a:xfrm>
            <a:off x="605581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40E8FA-E213-6A4F-830C-972142E954FF}"/>
              </a:ext>
            </a:extLst>
          </p:cNvPr>
          <p:cNvCxnSpPr>
            <a:cxnSpLocks/>
          </p:cNvCxnSpPr>
          <p:nvPr userDrawn="1"/>
        </p:nvCxnSpPr>
        <p:spPr>
          <a:xfrm>
            <a:off x="10803953" y="1692968"/>
            <a:ext cx="0" cy="45703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6" name="Text Placeholder 11">
            <a:extLst>
              <a:ext uri="{FF2B5EF4-FFF2-40B4-BE49-F238E27FC236}">
                <a16:creationId xmlns:a16="http://schemas.microsoft.com/office/drawing/2014/main" id="{F2C12708-7DB2-604F-BAE2-4AB63694B3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25485" y="5920601"/>
            <a:ext cx="2243190" cy="605584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kumimoji="0" lang="pt-PT" sz="4400" b="1" i="0" u="none" strike="noStrike" kern="1200" cap="none" spc="0" normalizeH="0" baseline="0" dirty="0">
                <a:ln>
                  <a:noFill/>
                </a:ln>
                <a:solidFill>
                  <a:srgbClr val="FF0179"/>
                </a:solidFill>
                <a:effectLst/>
                <a:uLnTx/>
                <a:uFillTx/>
                <a:latin typeface="EC Square Sans Pro Extra Black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Year #</a:t>
            </a:r>
            <a:endParaRPr lang="pt-PT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DE97299-D880-6F49-A707-D20D378D6596}"/>
              </a:ext>
            </a:extLst>
          </p:cNvPr>
          <p:cNvCxnSpPr>
            <a:cxnSpLocks/>
          </p:cNvCxnSpPr>
          <p:nvPr userDrawn="1"/>
        </p:nvCxnSpPr>
        <p:spPr>
          <a:xfrm>
            <a:off x="3649264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987CD1-3DD6-3B4D-80CD-A87C6F905047}"/>
              </a:ext>
            </a:extLst>
          </p:cNvPr>
          <p:cNvCxnSpPr>
            <a:cxnSpLocks/>
          </p:cNvCxnSpPr>
          <p:nvPr userDrawn="1"/>
        </p:nvCxnSpPr>
        <p:spPr>
          <a:xfrm>
            <a:off x="485959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22A010-F573-C744-A711-B067E03244B7}"/>
              </a:ext>
            </a:extLst>
          </p:cNvPr>
          <p:cNvCxnSpPr>
            <a:cxnSpLocks/>
          </p:cNvCxnSpPr>
          <p:nvPr userDrawn="1"/>
        </p:nvCxnSpPr>
        <p:spPr>
          <a:xfrm>
            <a:off x="8447080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BB2B3F-5318-9F46-A326-3391028A86F9}"/>
              </a:ext>
            </a:extLst>
          </p:cNvPr>
          <p:cNvCxnSpPr>
            <a:cxnSpLocks/>
          </p:cNvCxnSpPr>
          <p:nvPr userDrawn="1"/>
        </p:nvCxnSpPr>
        <p:spPr>
          <a:xfrm>
            <a:off x="7244485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6B7BB48-2425-4443-9468-64E6736EEECD}"/>
              </a:ext>
            </a:extLst>
          </p:cNvPr>
          <p:cNvCxnSpPr>
            <a:cxnSpLocks/>
          </p:cNvCxnSpPr>
          <p:nvPr userDrawn="1"/>
        </p:nvCxnSpPr>
        <p:spPr>
          <a:xfrm>
            <a:off x="9607767" y="2111923"/>
            <a:ext cx="0" cy="373242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Text Placeholder 25">
            <a:extLst>
              <a:ext uri="{FF2B5EF4-FFF2-40B4-BE49-F238E27FC236}">
                <a16:creationId xmlns:a16="http://schemas.microsoft.com/office/drawing/2014/main" id="{878E2B79-97B1-E647-9484-B1E99F6A305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42594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5" name="Text Placeholder 25">
            <a:extLst>
              <a:ext uri="{FF2B5EF4-FFF2-40B4-BE49-F238E27FC236}">
                <a16:creationId xmlns:a16="http://schemas.microsoft.com/office/drawing/2014/main" id="{04B50096-065E-BC46-B935-D22CE99BE60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61132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6" name="Text Placeholder 25">
            <a:extLst>
              <a:ext uri="{FF2B5EF4-FFF2-40B4-BE49-F238E27FC236}">
                <a16:creationId xmlns:a16="http://schemas.microsoft.com/office/drawing/2014/main" id="{6A5BE0E7-69D6-2044-94D2-64DE9E98C98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9671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7" name="Text Placeholder 25">
            <a:extLst>
              <a:ext uri="{FF2B5EF4-FFF2-40B4-BE49-F238E27FC236}">
                <a16:creationId xmlns:a16="http://schemas.microsoft.com/office/drawing/2014/main" id="{F2353948-9763-4643-B362-92E1FE9F56A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982092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8" name="Text Placeholder 25">
            <a:extLst>
              <a:ext uri="{FF2B5EF4-FFF2-40B4-BE49-F238E27FC236}">
                <a16:creationId xmlns:a16="http://schemas.microsoft.com/office/drawing/2014/main" id="{86D5F5C8-6014-2549-9323-6729E87D797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67474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99" name="Text Placeholder 25">
            <a:extLst>
              <a:ext uri="{FF2B5EF4-FFF2-40B4-BE49-F238E27FC236}">
                <a16:creationId xmlns:a16="http://schemas.microsoft.com/office/drawing/2014/main" id="{64D956A3-5884-1742-AD90-139ADC410B3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352856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0" name="Text Placeholder 25">
            <a:extLst>
              <a:ext uri="{FF2B5EF4-FFF2-40B4-BE49-F238E27FC236}">
                <a16:creationId xmlns:a16="http://schemas.microsoft.com/office/drawing/2014/main" id="{048FDFDC-415A-9944-9D02-BD47D53C829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38238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A07CDCCE-657F-BF4B-B430-A071C9BCD74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723620" y="510299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/>
              <a:t>Q#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BC8673ED-86C6-5740-A649-A5272C5E8A1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42359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3" name="Text Placeholder 12">
            <a:extLst>
              <a:ext uri="{FF2B5EF4-FFF2-40B4-BE49-F238E27FC236}">
                <a16:creationId xmlns:a16="http://schemas.microsoft.com/office/drawing/2014/main" id="{A71D6943-2FC5-4349-8B07-BBB423F0FCA6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1524149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C8A20B8-B36D-CF4B-A616-8E40792DF19A}"/>
              </a:ext>
            </a:extLst>
          </p:cNvPr>
          <p:cNvSpPr/>
          <p:nvPr userDrawn="1"/>
        </p:nvSpPr>
        <p:spPr>
          <a:xfrm>
            <a:off x="3000538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11" name="Text Placeholder 25">
            <a:extLst>
              <a:ext uri="{FF2B5EF4-FFF2-40B4-BE49-F238E27FC236}">
                <a16:creationId xmlns:a16="http://schemas.microsoft.com/office/drawing/2014/main" id="{3FF4B496-BDF2-1E48-8BE9-A1886CD83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609336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2" name="Text Placeholder 12">
            <a:extLst>
              <a:ext uri="{FF2B5EF4-FFF2-40B4-BE49-F238E27FC236}">
                <a16:creationId xmlns:a16="http://schemas.microsoft.com/office/drawing/2014/main" id="{E842D254-369A-FB49-9995-1F8F226E9431}"/>
              </a:ext>
            </a:extLst>
          </p:cNvPr>
          <p:cNvSpPr>
            <a:spLocks noGrp="1" noChangeAspect="1"/>
          </p:cNvSpPr>
          <p:nvPr>
            <p:ph type="body" sz="quarter" idx="67" hasCustomPrompt="1"/>
          </p:nvPr>
        </p:nvSpPr>
        <p:spPr>
          <a:xfrm>
            <a:off x="2709926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8BA2D7B-BD33-9C45-94F5-5C812CE0379E}"/>
              </a:ext>
            </a:extLst>
          </p:cNvPr>
          <p:cNvSpPr/>
          <p:nvPr userDrawn="1"/>
        </p:nvSpPr>
        <p:spPr>
          <a:xfrm>
            <a:off x="4181555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D4F0A3FE-C81E-5942-9F10-322B449C865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795073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3E7AC3CB-4CB6-D440-BD9C-1825DCEE696C}"/>
              </a:ext>
            </a:extLst>
          </p:cNvPr>
          <p:cNvSpPr>
            <a:spLocks noGrp="1" noChangeAspect="1"/>
          </p:cNvSpPr>
          <p:nvPr>
            <p:ph type="body" sz="quarter" idx="69" hasCustomPrompt="1"/>
          </p:nvPr>
        </p:nvSpPr>
        <p:spPr>
          <a:xfrm>
            <a:off x="3895703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5E4716B-16B0-7F46-80EA-1194B62C433F}"/>
              </a:ext>
            </a:extLst>
          </p:cNvPr>
          <p:cNvSpPr/>
          <p:nvPr userDrawn="1"/>
        </p:nvSpPr>
        <p:spPr>
          <a:xfrm>
            <a:off x="538656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21" name="Text Placeholder 25">
            <a:extLst>
              <a:ext uri="{FF2B5EF4-FFF2-40B4-BE49-F238E27FC236}">
                <a16:creationId xmlns:a16="http://schemas.microsoft.com/office/drawing/2014/main" id="{158CC27B-BF14-4948-A2BD-D0457407840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980810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2">
            <a:extLst>
              <a:ext uri="{FF2B5EF4-FFF2-40B4-BE49-F238E27FC236}">
                <a16:creationId xmlns:a16="http://schemas.microsoft.com/office/drawing/2014/main" id="{9C4D30EA-D1F1-054F-A483-03488D8AFE7C}"/>
              </a:ext>
            </a:extLst>
          </p:cNvPr>
          <p:cNvSpPr>
            <a:spLocks noGrp="1" noChangeAspect="1"/>
          </p:cNvSpPr>
          <p:nvPr>
            <p:ph type="body" sz="quarter" idx="71" hasCustomPrompt="1"/>
          </p:nvPr>
        </p:nvSpPr>
        <p:spPr>
          <a:xfrm>
            <a:off x="5081480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4F9D2C7-014B-074D-A7DC-91841FC5E677}"/>
              </a:ext>
            </a:extLst>
          </p:cNvPr>
          <p:cNvSpPr/>
          <p:nvPr userDrawn="1"/>
        </p:nvSpPr>
        <p:spPr>
          <a:xfrm>
            <a:off x="6582682" y="3549180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1" name="Text Placeholder 25">
            <a:extLst>
              <a:ext uri="{FF2B5EF4-FFF2-40B4-BE49-F238E27FC236}">
                <a16:creationId xmlns:a16="http://schemas.microsoft.com/office/drawing/2014/main" id="{9FA14E67-FB15-544E-8D98-5F96F7F9438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166547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2" name="Text Placeholder 12">
            <a:extLst>
              <a:ext uri="{FF2B5EF4-FFF2-40B4-BE49-F238E27FC236}">
                <a16:creationId xmlns:a16="http://schemas.microsoft.com/office/drawing/2014/main" id="{2A0C8ADA-AE05-5C4D-8F2C-2492D867E1FA}"/>
              </a:ext>
            </a:extLst>
          </p:cNvPr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67257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B24A91F-020D-D84D-A8FE-F6A05C7C9122}"/>
              </a:ext>
            </a:extLst>
          </p:cNvPr>
          <p:cNvSpPr/>
          <p:nvPr userDrawn="1"/>
        </p:nvSpPr>
        <p:spPr>
          <a:xfrm>
            <a:off x="7748677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6" name="Text Placeholder 25">
            <a:extLst>
              <a:ext uri="{FF2B5EF4-FFF2-40B4-BE49-F238E27FC236}">
                <a16:creationId xmlns:a16="http://schemas.microsoft.com/office/drawing/2014/main" id="{5E2475B0-CC10-3649-8FD2-AE0239ABD57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52284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37" name="Text Placeholder 12">
            <a:extLst>
              <a:ext uri="{FF2B5EF4-FFF2-40B4-BE49-F238E27FC236}">
                <a16:creationId xmlns:a16="http://schemas.microsoft.com/office/drawing/2014/main" id="{00641094-43D7-F44A-9FBE-B39836394ED9}"/>
              </a:ext>
            </a:extLst>
          </p:cNvPr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453034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E1ED9E7-B20C-7142-AB05-54ACB1EBE46C}"/>
              </a:ext>
            </a:extLst>
          </p:cNvPr>
          <p:cNvSpPr/>
          <p:nvPr userDrawn="1"/>
        </p:nvSpPr>
        <p:spPr>
          <a:xfrm>
            <a:off x="8929694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1" name="Text Placeholder 25">
            <a:extLst>
              <a:ext uri="{FF2B5EF4-FFF2-40B4-BE49-F238E27FC236}">
                <a16:creationId xmlns:a16="http://schemas.microsoft.com/office/drawing/2014/main" id="{C87469EF-A3BE-4544-8FB4-5D4739EFC2AC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538021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2" name="Text Placeholder 12">
            <a:extLst>
              <a:ext uri="{FF2B5EF4-FFF2-40B4-BE49-F238E27FC236}">
                <a16:creationId xmlns:a16="http://schemas.microsoft.com/office/drawing/2014/main" id="{EDB2343A-AE1A-304B-972B-34757432EB1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638811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F54BC8C-1E9E-004F-A673-C96E135CD873}"/>
              </a:ext>
            </a:extLst>
          </p:cNvPr>
          <p:cNvSpPr/>
          <p:nvPr userDrawn="1"/>
        </p:nvSpPr>
        <p:spPr>
          <a:xfrm>
            <a:off x="10134703" y="3537808"/>
            <a:ext cx="140578" cy="140578"/>
          </a:xfrm>
          <a:prstGeom prst="ellips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6" name="Text Placeholder 25">
            <a:extLst>
              <a:ext uri="{FF2B5EF4-FFF2-40B4-BE49-F238E27FC236}">
                <a16:creationId xmlns:a16="http://schemas.microsoft.com/office/drawing/2014/main" id="{1E776C22-50C7-4D4B-97B3-99B5974D477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23759" y="2993748"/>
            <a:ext cx="957179" cy="367203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400" kern="1200" dirty="0">
                <a:solidFill>
                  <a:srgbClr val="004494"/>
                </a:solidFill>
                <a:latin typeface="EC Square Sans Pro Medium" panose="020B0506040000020004" pitchFamily="34" charset="0"/>
                <a:ea typeface="+mn-ea"/>
                <a:cs typeface="+mn-cs"/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47" name="Text Placeholder 12">
            <a:extLst>
              <a:ext uri="{FF2B5EF4-FFF2-40B4-BE49-F238E27FC236}">
                <a16:creationId xmlns:a16="http://schemas.microsoft.com/office/drawing/2014/main" id="{05A2240E-698B-CB46-87FF-6D72516C1B27}"/>
              </a:ext>
            </a:extLst>
          </p:cNvPr>
          <p:cNvSpPr>
            <a:spLocks noGrp="1" noChangeAspect="1"/>
          </p:cNvSpPr>
          <p:nvPr>
            <p:ph type="body" sz="quarter" idx="79" hasCustomPrompt="1"/>
          </p:nvPr>
        </p:nvSpPr>
        <p:spPr>
          <a:xfrm>
            <a:off x="9824588" y="1921645"/>
            <a:ext cx="756000" cy="756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48" name="Slide Number Placeholder 2">
            <a:extLst>
              <a:ext uri="{FF2B5EF4-FFF2-40B4-BE49-F238E27FC236}">
                <a16:creationId xmlns:a16="http://schemas.microsoft.com/office/drawing/2014/main" id="{FBBD8E6C-B2F6-9746-828E-64407C850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13FEF8F-0388-9C43-A036-2369F45E7C00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DB475DD7-E8D5-B94E-892A-CB613EA5845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BB5395-7C18-D346-B44A-AE5FE79822D9}"/>
              </a:ext>
            </a:extLst>
          </p:cNvPr>
          <p:cNvGrpSpPr/>
          <p:nvPr userDrawn="1"/>
        </p:nvGrpSpPr>
        <p:grpSpPr>
          <a:xfrm>
            <a:off x="10096879" y="3585061"/>
            <a:ext cx="211418" cy="650528"/>
            <a:chOff x="10096879" y="3585061"/>
            <a:chExt cx="211418" cy="650528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052543F5-DFF3-474E-82A8-58EB2EC3D03D}"/>
                </a:ext>
              </a:extLst>
            </p:cNvPr>
            <p:cNvCxnSpPr>
              <a:cxnSpLocks/>
              <a:stCxn id="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30EA3EC-0A30-3140-9D2D-CA2E3BCAE4A7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9FF7C64-3616-B447-88E8-7DF3CBA28F8A}"/>
              </a:ext>
            </a:extLst>
          </p:cNvPr>
          <p:cNvGrpSpPr/>
          <p:nvPr userDrawn="1"/>
        </p:nvGrpSpPr>
        <p:grpSpPr>
          <a:xfrm>
            <a:off x="8892547" y="3585061"/>
            <a:ext cx="211418" cy="650528"/>
            <a:chOff x="10096879" y="3585061"/>
            <a:chExt cx="211418" cy="65052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C8EEA93-E0AE-7349-B0CF-712B71A56B75}"/>
                </a:ext>
              </a:extLst>
            </p:cNvPr>
            <p:cNvCxnSpPr>
              <a:cxnSpLocks/>
              <a:stCxn id="7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4E494DD-FE59-1449-A7E7-B31820A1138F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C4F5B9-A715-A74D-B07A-88EE0944FDDC}"/>
              </a:ext>
            </a:extLst>
          </p:cNvPr>
          <p:cNvGrpSpPr/>
          <p:nvPr userDrawn="1"/>
        </p:nvGrpSpPr>
        <p:grpSpPr>
          <a:xfrm>
            <a:off x="7710518" y="3585061"/>
            <a:ext cx="211418" cy="650528"/>
            <a:chOff x="10096879" y="3585061"/>
            <a:chExt cx="211418" cy="65052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4714411-CFA7-3740-91C6-F968011CF648}"/>
                </a:ext>
              </a:extLst>
            </p:cNvPr>
            <p:cNvCxnSpPr>
              <a:cxnSpLocks/>
              <a:stCxn id="79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3378D-0737-AA4E-A764-3A495D74922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B131340-4987-CC45-8CD0-CA3295CAA838}"/>
              </a:ext>
            </a:extLst>
          </p:cNvPr>
          <p:cNvGrpSpPr/>
          <p:nvPr userDrawn="1"/>
        </p:nvGrpSpPr>
        <p:grpSpPr>
          <a:xfrm>
            <a:off x="6543020" y="3585061"/>
            <a:ext cx="211418" cy="650528"/>
            <a:chOff x="10096879" y="3585061"/>
            <a:chExt cx="211418" cy="65052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7AB8BA-1899-A141-ABC5-F4FED7F339CA}"/>
                </a:ext>
              </a:extLst>
            </p:cNvPr>
            <p:cNvCxnSpPr>
              <a:cxnSpLocks/>
              <a:stCxn id="82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70FF14-7850-A04D-8253-E240ED951D1B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8C9CDCD-2C15-9E48-89CF-49DAFED8B16D}"/>
              </a:ext>
            </a:extLst>
          </p:cNvPr>
          <p:cNvGrpSpPr/>
          <p:nvPr userDrawn="1"/>
        </p:nvGrpSpPr>
        <p:grpSpPr>
          <a:xfrm>
            <a:off x="5346122" y="3585061"/>
            <a:ext cx="211418" cy="650528"/>
            <a:chOff x="10096879" y="3585061"/>
            <a:chExt cx="211418" cy="65052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C33E8C6-CCCC-574B-9E68-5B3943887F68}"/>
                </a:ext>
              </a:extLst>
            </p:cNvPr>
            <p:cNvCxnSpPr>
              <a:cxnSpLocks/>
              <a:stCxn id="93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A6D8525-176A-6340-815B-AE16CB6484AC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D6399F9-816D-AF46-9E82-45CBAEAFA075}"/>
              </a:ext>
            </a:extLst>
          </p:cNvPr>
          <p:cNvGrpSpPr/>
          <p:nvPr userDrawn="1"/>
        </p:nvGrpSpPr>
        <p:grpSpPr>
          <a:xfrm>
            <a:off x="4141790" y="3585061"/>
            <a:ext cx="211418" cy="650528"/>
            <a:chOff x="10096879" y="3585061"/>
            <a:chExt cx="211418" cy="65052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5026FF-0FF6-4440-A4DB-4883C68ED5D8}"/>
                </a:ext>
              </a:extLst>
            </p:cNvPr>
            <p:cNvCxnSpPr>
              <a:cxnSpLocks/>
              <a:stCxn id="106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92968F-1E08-CF4D-9F0F-F3ECBCF5F61D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094F7B-6D9B-8941-AE84-FDE2853703A2}"/>
              </a:ext>
            </a:extLst>
          </p:cNvPr>
          <p:cNvGrpSpPr/>
          <p:nvPr userDrawn="1"/>
        </p:nvGrpSpPr>
        <p:grpSpPr>
          <a:xfrm>
            <a:off x="2959761" y="3585061"/>
            <a:ext cx="211418" cy="650528"/>
            <a:chOff x="10096879" y="3585061"/>
            <a:chExt cx="211418" cy="650528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2CCFC4B-76CB-8F42-8158-4D72C2460063}"/>
                </a:ext>
              </a:extLst>
            </p:cNvPr>
            <p:cNvCxnSpPr>
              <a:cxnSpLocks/>
              <a:stCxn id="124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069144C2-10C4-F340-A95E-9DEB5AC8A84E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D96CFB-1BEB-E54F-9708-6A6E18FD5AAF}"/>
              </a:ext>
            </a:extLst>
          </p:cNvPr>
          <p:cNvGrpSpPr/>
          <p:nvPr userDrawn="1"/>
        </p:nvGrpSpPr>
        <p:grpSpPr>
          <a:xfrm>
            <a:off x="1792600" y="3585061"/>
            <a:ext cx="211418" cy="650528"/>
            <a:chOff x="10096879" y="3585061"/>
            <a:chExt cx="211418" cy="650528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529C444-C998-554A-B7B6-CA7B09ECCBAB}"/>
                </a:ext>
              </a:extLst>
            </p:cNvPr>
            <p:cNvCxnSpPr>
              <a:cxnSpLocks/>
              <a:stCxn id="127" idx="0"/>
            </p:cNvCxnSpPr>
            <p:nvPr userDrawn="1"/>
          </p:nvCxnSpPr>
          <p:spPr>
            <a:xfrm flipV="1">
              <a:off x="10202588" y="3585061"/>
              <a:ext cx="4104" cy="439110"/>
            </a:xfrm>
            <a:prstGeom prst="line">
              <a:avLst/>
            </a:prstGeom>
            <a:ln>
              <a:solidFill>
                <a:srgbClr val="00449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31775D-D4FB-5345-B289-F086E0460DF4}"/>
                </a:ext>
              </a:extLst>
            </p:cNvPr>
            <p:cNvSpPr/>
            <p:nvPr userDrawn="1"/>
          </p:nvSpPr>
          <p:spPr>
            <a:xfrm>
              <a:off x="10096879" y="4024171"/>
              <a:ext cx="211418" cy="211418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rgbClr val="00449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2742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>
            <a:off x="-1" y="3561844"/>
            <a:ext cx="12192002" cy="2"/>
          </a:xfrm>
          <a:prstGeom prst="line">
            <a:avLst/>
          </a:prstGeom>
          <a:ln w="28575">
            <a:solidFill>
              <a:srgbClr val="B2E8FA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49" hasCustomPrompt="1"/>
          </p:nvPr>
        </p:nvSpPr>
        <p:spPr>
          <a:xfrm>
            <a:off x="141428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50" hasCustomPrompt="1"/>
          </p:nvPr>
        </p:nvSpPr>
        <p:spPr>
          <a:xfrm>
            <a:off x="340144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51" hasCustomPrompt="1"/>
          </p:nvPr>
        </p:nvSpPr>
        <p:spPr>
          <a:xfrm>
            <a:off x="5388595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52" hasCustomPrompt="1"/>
          </p:nvPr>
        </p:nvSpPr>
        <p:spPr>
          <a:xfrm>
            <a:off x="7375750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53" hasCustomPrompt="1"/>
          </p:nvPr>
        </p:nvSpPr>
        <p:spPr>
          <a:xfrm>
            <a:off x="9362903" y="2083017"/>
            <a:ext cx="1414957" cy="326159"/>
          </a:xfrm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134353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55" hasCustomPrompt="1"/>
          </p:nvPr>
        </p:nvSpPr>
        <p:spPr>
          <a:xfrm>
            <a:off x="333069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6" hasCustomPrompt="1"/>
          </p:nvPr>
        </p:nvSpPr>
        <p:spPr>
          <a:xfrm>
            <a:off x="5317847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7" hasCustomPrompt="1"/>
          </p:nvPr>
        </p:nvSpPr>
        <p:spPr>
          <a:xfrm>
            <a:off x="7305002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58" hasCustomPrompt="1"/>
          </p:nvPr>
        </p:nvSpPr>
        <p:spPr>
          <a:xfrm>
            <a:off x="9292155" y="4603051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134353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33069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5317847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7305002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9292155" y="48984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  <a:p>
            <a:pPr lvl="0"/>
            <a:endParaRPr lang="pt-PT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64" hasCustomPrompt="1"/>
          </p:nvPr>
        </p:nvSpPr>
        <p:spPr>
          <a:xfrm>
            <a:off x="1581763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65" hasCustomPrompt="1"/>
          </p:nvPr>
        </p:nvSpPr>
        <p:spPr>
          <a:xfrm>
            <a:off x="953038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66" hasCustomPrompt="1"/>
          </p:nvPr>
        </p:nvSpPr>
        <p:spPr>
          <a:xfrm>
            <a:off x="3568917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67" hasCustomPrompt="1"/>
          </p:nvPr>
        </p:nvSpPr>
        <p:spPr>
          <a:xfrm>
            <a:off x="5556071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68" hasCustomPrompt="1"/>
          </p:nvPr>
        </p:nvSpPr>
        <p:spPr>
          <a:xfrm>
            <a:off x="7543226" y="3028703"/>
            <a:ext cx="1080000" cy="10800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46F80A-DF11-BB4C-8FE0-753875171F9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49E8CC1-8775-4049-B0B1-CB59B3CBDD8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23420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5076604"/>
            <a:ext cx="12192003" cy="178139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15"/>
          <p:cNvGrpSpPr/>
          <p:nvPr userDrawn="1"/>
        </p:nvGrpSpPr>
        <p:grpSpPr>
          <a:xfrm>
            <a:off x="-3" y="2347682"/>
            <a:ext cx="12192006" cy="2751590"/>
            <a:chOff x="-1" y="0"/>
            <a:chExt cx="12192005" cy="2751589"/>
          </a:xfrm>
        </p:grpSpPr>
        <p:sp>
          <p:nvSpPr>
            <p:cNvPr id="5" name="Freeform 9"/>
            <p:cNvSpPr/>
            <p:nvPr/>
          </p:nvSpPr>
          <p:spPr>
            <a:xfrm>
              <a:off x="-2" y="-1"/>
              <a:ext cx="12192007" cy="117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5" y="15953"/>
                  </a:moveTo>
                  <a:lnTo>
                    <a:pt x="21485" y="12023"/>
                  </a:lnTo>
                  <a:lnTo>
                    <a:pt x="21254" y="12925"/>
                  </a:lnTo>
                  <a:lnTo>
                    <a:pt x="21024" y="12925"/>
                  </a:lnTo>
                  <a:lnTo>
                    <a:pt x="21024" y="15225"/>
                  </a:lnTo>
                  <a:lnTo>
                    <a:pt x="20925" y="15225"/>
                  </a:lnTo>
                  <a:lnTo>
                    <a:pt x="20925" y="11208"/>
                  </a:lnTo>
                  <a:lnTo>
                    <a:pt x="20723" y="11208"/>
                  </a:lnTo>
                  <a:lnTo>
                    <a:pt x="20723" y="13711"/>
                  </a:lnTo>
                  <a:lnTo>
                    <a:pt x="20647" y="13711"/>
                  </a:lnTo>
                  <a:lnTo>
                    <a:pt x="20647" y="14934"/>
                  </a:lnTo>
                  <a:lnTo>
                    <a:pt x="20551" y="14934"/>
                  </a:lnTo>
                  <a:lnTo>
                    <a:pt x="20551" y="17845"/>
                  </a:lnTo>
                  <a:lnTo>
                    <a:pt x="20425" y="17845"/>
                  </a:lnTo>
                  <a:lnTo>
                    <a:pt x="20425" y="12023"/>
                  </a:lnTo>
                  <a:lnTo>
                    <a:pt x="20369" y="11702"/>
                  </a:lnTo>
                  <a:lnTo>
                    <a:pt x="20369" y="10392"/>
                  </a:lnTo>
                  <a:lnTo>
                    <a:pt x="20281" y="9985"/>
                  </a:lnTo>
                  <a:lnTo>
                    <a:pt x="20273" y="7889"/>
                  </a:lnTo>
                  <a:lnTo>
                    <a:pt x="20273" y="9985"/>
                  </a:lnTo>
                  <a:lnTo>
                    <a:pt x="20186" y="10392"/>
                  </a:lnTo>
                  <a:lnTo>
                    <a:pt x="20186" y="11702"/>
                  </a:lnTo>
                  <a:lnTo>
                    <a:pt x="20138" y="12110"/>
                  </a:lnTo>
                  <a:lnTo>
                    <a:pt x="20138" y="16651"/>
                  </a:lnTo>
                  <a:lnTo>
                    <a:pt x="19992" y="16651"/>
                  </a:lnTo>
                  <a:lnTo>
                    <a:pt x="19992" y="17466"/>
                  </a:lnTo>
                  <a:lnTo>
                    <a:pt x="19877" y="17466"/>
                  </a:lnTo>
                  <a:lnTo>
                    <a:pt x="19877" y="18660"/>
                  </a:lnTo>
                  <a:lnTo>
                    <a:pt x="19840" y="18660"/>
                  </a:lnTo>
                  <a:lnTo>
                    <a:pt x="19840" y="14643"/>
                  </a:lnTo>
                  <a:lnTo>
                    <a:pt x="19646" y="14643"/>
                  </a:lnTo>
                  <a:lnTo>
                    <a:pt x="19646" y="15836"/>
                  </a:lnTo>
                  <a:lnTo>
                    <a:pt x="19590" y="15836"/>
                  </a:lnTo>
                  <a:lnTo>
                    <a:pt x="19590" y="12721"/>
                  </a:lnTo>
                  <a:lnTo>
                    <a:pt x="19550" y="12721"/>
                  </a:lnTo>
                  <a:lnTo>
                    <a:pt x="19550" y="10596"/>
                  </a:lnTo>
                  <a:lnTo>
                    <a:pt x="19542" y="10596"/>
                  </a:lnTo>
                  <a:lnTo>
                    <a:pt x="19542" y="9985"/>
                  </a:lnTo>
                  <a:lnTo>
                    <a:pt x="19491" y="9985"/>
                  </a:lnTo>
                  <a:lnTo>
                    <a:pt x="19407" y="7889"/>
                  </a:lnTo>
                  <a:lnTo>
                    <a:pt x="19396" y="4134"/>
                  </a:lnTo>
                  <a:lnTo>
                    <a:pt x="19387" y="7889"/>
                  </a:lnTo>
                  <a:lnTo>
                    <a:pt x="19292" y="9898"/>
                  </a:lnTo>
                  <a:lnTo>
                    <a:pt x="19241" y="9898"/>
                  </a:lnTo>
                  <a:lnTo>
                    <a:pt x="19241" y="10509"/>
                  </a:lnTo>
                  <a:lnTo>
                    <a:pt x="19233" y="10596"/>
                  </a:lnTo>
                  <a:lnTo>
                    <a:pt x="19233" y="12721"/>
                  </a:lnTo>
                  <a:lnTo>
                    <a:pt x="19185" y="12721"/>
                  </a:lnTo>
                  <a:lnTo>
                    <a:pt x="19185" y="12925"/>
                  </a:lnTo>
                  <a:lnTo>
                    <a:pt x="19089" y="12605"/>
                  </a:lnTo>
                  <a:lnTo>
                    <a:pt x="19089" y="17059"/>
                  </a:lnTo>
                  <a:lnTo>
                    <a:pt x="19070" y="17059"/>
                  </a:lnTo>
                  <a:lnTo>
                    <a:pt x="19070" y="17466"/>
                  </a:lnTo>
                  <a:lnTo>
                    <a:pt x="19002" y="17466"/>
                  </a:lnTo>
                  <a:lnTo>
                    <a:pt x="19002" y="15137"/>
                  </a:lnTo>
                  <a:lnTo>
                    <a:pt x="18800" y="15137"/>
                  </a:lnTo>
                  <a:lnTo>
                    <a:pt x="18800" y="18049"/>
                  </a:lnTo>
                  <a:lnTo>
                    <a:pt x="18665" y="18049"/>
                  </a:lnTo>
                  <a:lnTo>
                    <a:pt x="18665" y="12809"/>
                  </a:lnTo>
                  <a:lnTo>
                    <a:pt x="18462" y="12809"/>
                  </a:lnTo>
                  <a:lnTo>
                    <a:pt x="18462" y="18369"/>
                  </a:lnTo>
                  <a:lnTo>
                    <a:pt x="18291" y="18369"/>
                  </a:lnTo>
                  <a:lnTo>
                    <a:pt x="18291" y="18049"/>
                  </a:lnTo>
                  <a:lnTo>
                    <a:pt x="18193" y="18049"/>
                  </a:lnTo>
                  <a:lnTo>
                    <a:pt x="18193" y="17350"/>
                  </a:lnTo>
                  <a:lnTo>
                    <a:pt x="18108" y="17350"/>
                  </a:lnTo>
                  <a:lnTo>
                    <a:pt x="18108" y="15429"/>
                  </a:lnTo>
                  <a:lnTo>
                    <a:pt x="18077" y="15429"/>
                  </a:lnTo>
                  <a:lnTo>
                    <a:pt x="18077" y="15341"/>
                  </a:lnTo>
                  <a:lnTo>
                    <a:pt x="17875" y="15341"/>
                  </a:lnTo>
                  <a:lnTo>
                    <a:pt x="17875" y="17554"/>
                  </a:lnTo>
                  <a:lnTo>
                    <a:pt x="17827" y="17554"/>
                  </a:lnTo>
                  <a:lnTo>
                    <a:pt x="17827" y="5065"/>
                  </a:lnTo>
                  <a:lnTo>
                    <a:pt x="17493" y="5065"/>
                  </a:lnTo>
                  <a:lnTo>
                    <a:pt x="17493" y="18456"/>
                  </a:lnTo>
                  <a:lnTo>
                    <a:pt x="17374" y="18456"/>
                  </a:lnTo>
                  <a:lnTo>
                    <a:pt x="17374" y="5065"/>
                  </a:lnTo>
                  <a:lnTo>
                    <a:pt x="17009" y="5065"/>
                  </a:lnTo>
                  <a:lnTo>
                    <a:pt x="17009" y="13129"/>
                  </a:lnTo>
                  <a:lnTo>
                    <a:pt x="16933" y="13129"/>
                  </a:lnTo>
                  <a:lnTo>
                    <a:pt x="16933" y="17350"/>
                  </a:lnTo>
                  <a:lnTo>
                    <a:pt x="16790" y="16535"/>
                  </a:lnTo>
                  <a:lnTo>
                    <a:pt x="16790" y="12809"/>
                  </a:lnTo>
                  <a:lnTo>
                    <a:pt x="16674" y="11702"/>
                  </a:lnTo>
                  <a:lnTo>
                    <a:pt x="16559" y="12809"/>
                  </a:lnTo>
                  <a:lnTo>
                    <a:pt x="16548" y="15021"/>
                  </a:lnTo>
                  <a:lnTo>
                    <a:pt x="16528" y="15021"/>
                  </a:lnTo>
                  <a:lnTo>
                    <a:pt x="16528" y="15545"/>
                  </a:lnTo>
                  <a:lnTo>
                    <a:pt x="16520" y="15545"/>
                  </a:lnTo>
                  <a:lnTo>
                    <a:pt x="16520" y="14119"/>
                  </a:lnTo>
                  <a:lnTo>
                    <a:pt x="16258" y="14119"/>
                  </a:lnTo>
                  <a:lnTo>
                    <a:pt x="16258" y="16535"/>
                  </a:lnTo>
                  <a:lnTo>
                    <a:pt x="16143" y="16535"/>
                  </a:lnTo>
                  <a:lnTo>
                    <a:pt x="16143" y="16942"/>
                  </a:lnTo>
                  <a:lnTo>
                    <a:pt x="16087" y="16942"/>
                  </a:lnTo>
                  <a:lnTo>
                    <a:pt x="16087" y="16535"/>
                  </a:lnTo>
                  <a:lnTo>
                    <a:pt x="16028" y="16535"/>
                  </a:lnTo>
                  <a:lnTo>
                    <a:pt x="16028" y="15225"/>
                  </a:lnTo>
                  <a:lnTo>
                    <a:pt x="15856" y="14643"/>
                  </a:lnTo>
                  <a:lnTo>
                    <a:pt x="15856" y="14322"/>
                  </a:lnTo>
                  <a:lnTo>
                    <a:pt x="15741" y="14322"/>
                  </a:lnTo>
                  <a:lnTo>
                    <a:pt x="15741" y="13915"/>
                  </a:lnTo>
                  <a:lnTo>
                    <a:pt x="15682" y="13915"/>
                  </a:lnTo>
                  <a:lnTo>
                    <a:pt x="15682" y="13624"/>
                  </a:lnTo>
                  <a:lnTo>
                    <a:pt x="15662" y="13507"/>
                  </a:lnTo>
                  <a:lnTo>
                    <a:pt x="15626" y="9490"/>
                  </a:lnTo>
                  <a:lnTo>
                    <a:pt x="15595" y="13624"/>
                  </a:lnTo>
                  <a:lnTo>
                    <a:pt x="15575" y="13624"/>
                  </a:lnTo>
                  <a:lnTo>
                    <a:pt x="15575" y="14439"/>
                  </a:lnTo>
                  <a:lnTo>
                    <a:pt x="15567" y="14439"/>
                  </a:lnTo>
                  <a:lnTo>
                    <a:pt x="15567" y="14643"/>
                  </a:lnTo>
                  <a:lnTo>
                    <a:pt x="15539" y="14643"/>
                  </a:lnTo>
                  <a:lnTo>
                    <a:pt x="15527" y="14730"/>
                  </a:lnTo>
                  <a:lnTo>
                    <a:pt x="15519" y="14730"/>
                  </a:lnTo>
                  <a:lnTo>
                    <a:pt x="15519" y="13915"/>
                  </a:lnTo>
                  <a:lnTo>
                    <a:pt x="15511" y="13915"/>
                  </a:lnTo>
                  <a:lnTo>
                    <a:pt x="15511" y="13420"/>
                  </a:lnTo>
                  <a:lnTo>
                    <a:pt x="15491" y="13420"/>
                  </a:lnTo>
                  <a:lnTo>
                    <a:pt x="15443" y="11906"/>
                  </a:lnTo>
                  <a:lnTo>
                    <a:pt x="15412" y="10392"/>
                  </a:lnTo>
                  <a:lnTo>
                    <a:pt x="15392" y="11906"/>
                  </a:lnTo>
                  <a:lnTo>
                    <a:pt x="15345" y="13333"/>
                  </a:lnTo>
                  <a:lnTo>
                    <a:pt x="15336" y="13333"/>
                  </a:lnTo>
                  <a:lnTo>
                    <a:pt x="15336" y="14322"/>
                  </a:lnTo>
                  <a:lnTo>
                    <a:pt x="15325" y="14322"/>
                  </a:lnTo>
                  <a:lnTo>
                    <a:pt x="15325" y="14817"/>
                  </a:lnTo>
                  <a:lnTo>
                    <a:pt x="15308" y="14817"/>
                  </a:lnTo>
                  <a:lnTo>
                    <a:pt x="15308" y="13711"/>
                  </a:lnTo>
                  <a:lnTo>
                    <a:pt x="15173" y="13711"/>
                  </a:lnTo>
                  <a:lnTo>
                    <a:pt x="15173" y="16855"/>
                  </a:lnTo>
                  <a:lnTo>
                    <a:pt x="15106" y="16855"/>
                  </a:lnTo>
                  <a:lnTo>
                    <a:pt x="15106" y="13012"/>
                  </a:lnTo>
                  <a:lnTo>
                    <a:pt x="14709" y="12925"/>
                  </a:lnTo>
                  <a:lnTo>
                    <a:pt x="14709" y="15953"/>
                  </a:lnTo>
                  <a:lnTo>
                    <a:pt x="14692" y="15953"/>
                  </a:lnTo>
                  <a:lnTo>
                    <a:pt x="14692" y="15632"/>
                  </a:lnTo>
                  <a:lnTo>
                    <a:pt x="14653" y="15632"/>
                  </a:lnTo>
                  <a:lnTo>
                    <a:pt x="14653" y="15137"/>
                  </a:lnTo>
                  <a:lnTo>
                    <a:pt x="14645" y="15137"/>
                  </a:lnTo>
                  <a:lnTo>
                    <a:pt x="14645" y="14031"/>
                  </a:lnTo>
                  <a:lnTo>
                    <a:pt x="14316" y="14031"/>
                  </a:lnTo>
                  <a:lnTo>
                    <a:pt x="14316" y="15836"/>
                  </a:lnTo>
                  <a:lnTo>
                    <a:pt x="14288" y="15836"/>
                  </a:lnTo>
                  <a:lnTo>
                    <a:pt x="14172" y="16447"/>
                  </a:lnTo>
                  <a:lnTo>
                    <a:pt x="14172" y="15953"/>
                  </a:lnTo>
                  <a:lnTo>
                    <a:pt x="14026" y="15953"/>
                  </a:lnTo>
                  <a:lnTo>
                    <a:pt x="14026" y="12314"/>
                  </a:lnTo>
                  <a:lnTo>
                    <a:pt x="13711" y="12401"/>
                  </a:lnTo>
                  <a:lnTo>
                    <a:pt x="13711" y="12721"/>
                  </a:lnTo>
                  <a:lnTo>
                    <a:pt x="13700" y="12721"/>
                  </a:lnTo>
                  <a:lnTo>
                    <a:pt x="13700" y="13216"/>
                  </a:lnTo>
                  <a:lnTo>
                    <a:pt x="13692" y="13216"/>
                  </a:lnTo>
                  <a:lnTo>
                    <a:pt x="13692" y="14322"/>
                  </a:lnTo>
                  <a:lnTo>
                    <a:pt x="13624" y="14322"/>
                  </a:lnTo>
                  <a:lnTo>
                    <a:pt x="13624" y="16739"/>
                  </a:lnTo>
                  <a:lnTo>
                    <a:pt x="13461" y="16739"/>
                  </a:lnTo>
                  <a:lnTo>
                    <a:pt x="13461" y="17641"/>
                  </a:lnTo>
                  <a:lnTo>
                    <a:pt x="13441" y="17641"/>
                  </a:lnTo>
                  <a:lnTo>
                    <a:pt x="13441" y="15021"/>
                  </a:lnTo>
                  <a:lnTo>
                    <a:pt x="13430" y="15021"/>
                  </a:lnTo>
                  <a:lnTo>
                    <a:pt x="13430" y="14439"/>
                  </a:lnTo>
                  <a:lnTo>
                    <a:pt x="13410" y="14439"/>
                  </a:lnTo>
                  <a:lnTo>
                    <a:pt x="13410" y="13711"/>
                  </a:lnTo>
                  <a:lnTo>
                    <a:pt x="13374" y="13333"/>
                  </a:lnTo>
                  <a:lnTo>
                    <a:pt x="13374" y="8995"/>
                  </a:lnTo>
                  <a:lnTo>
                    <a:pt x="13143" y="8267"/>
                  </a:lnTo>
                  <a:lnTo>
                    <a:pt x="12814" y="9082"/>
                  </a:lnTo>
                  <a:lnTo>
                    <a:pt x="12814" y="15429"/>
                  </a:lnTo>
                  <a:lnTo>
                    <a:pt x="12795" y="15429"/>
                  </a:lnTo>
                  <a:lnTo>
                    <a:pt x="12795" y="18165"/>
                  </a:lnTo>
                  <a:lnTo>
                    <a:pt x="12778" y="18165"/>
                  </a:lnTo>
                  <a:lnTo>
                    <a:pt x="12778" y="15953"/>
                  </a:lnTo>
                  <a:lnTo>
                    <a:pt x="12767" y="15836"/>
                  </a:lnTo>
                  <a:lnTo>
                    <a:pt x="12767" y="14235"/>
                  </a:lnTo>
                  <a:lnTo>
                    <a:pt x="12758" y="13624"/>
                  </a:lnTo>
                  <a:lnTo>
                    <a:pt x="12747" y="13915"/>
                  </a:lnTo>
                  <a:lnTo>
                    <a:pt x="12699" y="12605"/>
                  </a:lnTo>
                  <a:lnTo>
                    <a:pt x="12660" y="13915"/>
                  </a:lnTo>
                  <a:lnTo>
                    <a:pt x="12651" y="13711"/>
                  </a:lnTo>
                  <a:lnTo>
                    <a:pt x="12651" y="4949"/>
                  </a:lnTo>
                  <a:lnTo>
                    <a:pt x="12410" y="4337"/>
                  </a:lnTo>
                  <a:lnTo>
                    <a:pt x="12112" y="5153"/>
                  </a:lnTo>
                  <a:lnTo>
                    <a:pt x="12112" y="16244"/>
                  </a:lnTo>
                  <a:lnTo>
                    <a:pt x="12075" y="16244"/>
                  </a:lnTo>
                  <a:lnTo>
                    <a:pt x="12075" y="14119"/>
                  </a:lnTo>
                  <a:lnTo>
                    <a:pt x="12044" y="14119"/>
                  </a:lnTo>
                  <a:lnTo>
                    <a:pt x="12044" y="13333"/>
                  </a:lnTo>
                  <a:lnTo>
                    <a:pt x="12016" y="13333"/>
                  </a:lnTo>
                  <a:lnTo>
                    <a:pt x="12016" y="12809"/>
                  </a:lnTo>
                  <a:lnTo>
                    <a:pt x="11603" y="12809"/>
                  </a:lnTo>
                  <a:lnTo>
                    <a:pt x="11603" y="13420"/>
                  </a:lnTo>
                  <a:lnTo>
                    <a:pt x="11583" y="13420"/>
                  </a:lnTo>
                  <a:lnTo>
                    <a:pt x="11583" y="14119"/>
                  </a:lnTo>
                  <a:lnTo>
                    <a:pt x="11535" y="14119"/>
                  </a:lnTo>
                  <a:lnTo>
                    <a:pt x="11535" y="16447"/>
                  </a:lnTo>
                  <a:lnTo>
                    <a:pt x="11507" y="15545"/>
                  </a:lnTo>
                  <a:lnTo>
                    <a:pt x="11468" y="15545"/>
                  </a:lnTo>
                  <a:lnTo>
                    <a:pt x="11468" y="13012"/>
                  </a:lnTo>
                  <a:lnTo>
                    <a:pt x="11440" y="12809"/>
                  </a:lnTo>
                  <a:lnTo>
                    <a:pt x="11440" y="11615"/>
                  </a:lnTo>
                  <a:lnTo>
                    <a:pt x="11411" y="11615"/>
                  </a:lnTo>
                  <a:lnTo>
                    <a:pt x="11411" y="11295"/>
                  </a:lnTo>
                  <a:lnTo>
                    <a:pt x="11217" y="10305"/>
                  </a:lnTo>
                  <a:lnTo>
                    <a:pt x="11015" y="11295"/>
                  </a:lnTo>
                  <a:lnTo>
                    <a:pt x="11015" y="11615"/>
                  </a:lnTo>
                  <a:lnTo>
                    <a:pt x="10979" y="11615"/>
                  </a:lnTo>
                  <a:lnTo>
                    <a:pt x="10979" y="12809"/>
                  </a:lnTo>
                  <a:lnTo>
                    <a:pt x="10928" y="12809"/>
                  </a:lnTo>
                  <a:lnTo>
                    <a:pt x="10928" y="16651"/>
                  </a:lnTo>
                  <a:lnTo>
                    <a:pt x="10911" y="16651"/>
                  </a:lnTo>
                  <a:lnTo>
                    <a:pt x="10911" y="16156"/>
                  </a:lnTo>
                  <a:lnTo>
                    <a:pt x="10880" y="16156"/>
                  </a:lnTo>
                  <a:lnTo>
                    <a:pt x="10880" y="15137"/>
                  </a:lnTo>
                  <a:lnTo>
                    <a:pt x="10860" y="15137"/>
                  </a:lnTo>
                  <a:lnTo>
                    <a:pt x="10860" y="14817"/>
                  </a:lnTo>
                  <a:lnTo>
                    <a:pt x="10844" y="14817"/>
                  </a:lnTo>
                  <a:lnTo>
                    <a:pt x="10844" y="14526"/>
                  </a:lnTo>
                  <a:lnTo>
                    <a:pt x="10832" y="14526"/>
                  </a:lnTo>
                  <a:lnTo>
                    <a:pt x="10832" y="10509"/>
                  </a:lnTo>
                  <a:lnTo>
                    <a:pt x="10804" y="10392"/>
                  </a:lnTo>
                  <a:lnTo>
                    <a:pt x="10630" y="10392"/>
                  </a:lnTo>
                  <a:lnTo>
                    <a:pt x="10630" y="16855"/>
                  </a:lnTo>
                  <a:lnTo>
                    <a:pt x="10526" y="16855"/>
                  </a:lnTo>
                  <a:lnTo>
                    <a:pt x="10526" y="19358"/>
                  </a:lnTo>
                  <a:lnTo>
                    <a:pt x="10487" y="19358"/>
                  </a:lnTo>
                  <a:lnTo>
                    <a:pt x="10487" y="6666"/>
                  </a:lnTo>
                  <a:lnTo>
                    <a:pt x="10478" y="6666"/>
                  </a:lnTo>
                  <a:lnTo>
                    <a:pt x="10467" y="6579"/>
                  </a:lnTo>
                  <a:lnTo>
                    <a:pt x="10113" y="6579"/>
                  </a:lnTo>
                  <a:lnTo>
                    <a:pt x="10113" y="6666"/>
                  </a:lnTo>
                  <a:lnTo>
                    <a:pt x="10101" y="6666"/>
                  </a:lnTo>
                  <a:lnTo>
                    <a:pt x="10093" y="16535"/>
                  </a:lnTo>
                  <a:lnTo>
                    <a:pt x="9995" y="16447"/>
                  </a:lnTo>
                  <a:lnTo>
                    <a:pt x="9995" y="16331"/>
                  </a:lnTo>
                  <a:lnTo>
                    <a:pt x="9919" y="16331"/>
                  </a:lnTo>
                  <a:lnTo>
                    <a:pt x="9910" y="11906"/>
                  </a:lnTo>
                  <a:lnTo>
                    <a:pt x="9910" y="11411"/>
                  </a:lnTo>
                  <a:lnTo>
                    <a:pt x="9862" y="11411"/>
                  </a:lnTo>
                  <a:lnTo>
                    <a:pt x="9862" y="6754"/>
                  </a:lnTo>
                  <a:lnTo>
                    <a:pt x="9629" y="6754"/>
                  </a:lnTo>
                  <a:lnTo>
                    <a:pt x="9629" y="11295"/>
                  </a:lnTo>
                  <a:lnTo>
                    <a:pt x="9525" y="11295"/>
                  </a:lnTo>
                  <a:lnTo>
                    <a:pt x="9525" y="8675"/>
                  </a:lnTo>
                  <a:lnTo>
                    <a:pt x="9168" y="8675"/>
                  </a:lnTo>
                  <a:lnTo>
                    <a:pt x="9168" y="1630"/>
                  </a:lnTo>
                  <a:lnTo>
                    <a:pt x="9129" y="1019"/>
                  </a:lnTo>
                  <a:lnTo>
                    <a:pt x="9120" y="932"/>
                  </a:lnTo>
                  <a:lnTo>
                    <a:pt x="8898" y="1019"/>
                  </a:lnTo>
                  <a:lnTo>
                    <a:pt x="8878" y="1135"/>
                  </a:lnTo>
                  <a:lnTo>
                    <a:pt x="8870" y="1223"/>
                  </a:lnTo>
                  <a:lnTo>
                    <a:pt x="8870" y="1834"/>
                  </a:lnTo>
                  <a:lnTo>
                    <a:pt x="8862" y="1921"/>
                  </a:lnTo>
                  <a:lnTo>
                    <a:pt x="8862" y="2125"/>
                  </a:lnTo>
                  <a:lnTo>
                    <a:pt x="8850" y="14322"/>
                  </a:lnTo>
                  <a:lnTo>
                    <a:pt x="8811" y="13333"/>
                  </a:lnTo>
                  <a:lnTo>
                    <a:pt x="8811" y="11091"/>
                  </a:lnTo>
                  <a:lnTo>
                    <a:pt x="8802" y="9781"/>
                  </a:lnTo>
                  <a:lnTo>
                    <a:pt x="8802" y="6754"/>
                  </a:lnTo>
                  <a:lnTo>
                    <a:pt x="8794" y="6754"/>
                  </a:lnTo>
                  <a:lnTo>
                    <a:pt x="8783" y="6666"/>
                  </a:lnTo>
                  <a:lnTo>
                    <a:pt x="8774" y="6579"/>
                  </a:lnTo>
                  <a:lnTo>
                    <a:pt x="8774" y="6463"/>
                  </a:lnTo>
                  <a:lnTo>
                    <a:pt x="8763" y="6375"/>
                  </a:lnTo>
                  <a:lnTo>
                    <a:pt x="8755" y="6375"/>
                  </a:lnTo>
                  <a:lnTo>
                    <a:pt x="8755" y="6259"/>
                  </a:lnTo>
                  <a:lnTo>
                    <a:pt x="8746" y="6259"/>
                  </a:lnTo>
                  <a:lnTo>
                    <a:pt x="8746" y="6055"/>
                  </a:lnTo>
                  <a:lnTo>
                    <a:pt x="8668" y="6055"/>
                  </a:lnTo>
                  <a:lnTo>
                    <a:pt x="8668" y="6259"/>
                  </a:lnTo>
                  <a:lnTo>
                    <a:pt x="8648" y="6259"/>
                  </a:lnTo>
                  <a:lnTo>
                    <a:pt x="8648" y="6375"/>
                  </a:lnTo>
                  <a:lnTo>
                    <a:pt x="8639" y="6463"/>
                  </a:lnTo>
                  <a:lnTo>
                    <a:pt x="8639" y="6579"/>
                  </a:lnTo>
                  <a:lnTo>
                    <a:pt x="8620" y="6666"/>
                  </a:lnTo>
                  <a:lnTo>
                    <a:pt x="8620" y="6754"/>
                  </a:lnTo>
                  <a:lnTo>
                    <a:pt x="8611" y="6754"/>
                  </a:lnTo>
                  <a:lnTo>
                    <a:pt x="8611" y="9781"/>
                  </a:lnTo>
                  <a:lnTo>
                    <a:pt x="8600" y="11091"/>
                  </a:lnTo>
                  <a:lnTo>
                    <a:pt x="8600" y="14119"/>
                  </a:lnTo>
                  <a:lnTo>
                    <a:pt x="8580" y="14730"/>
                  </a:lnTo>
                  <a:lnTo>
                    <a:pt x="8544" y="14730"/>
                  </a:lnTo>
                  <a:lnTo>
                    <a:pt x="8544" y="14817"/>
                  </a:lnTo>
                  <a:lnTo>
                    <a:pt x="8524" y="14817"/>
                  </a:lnTo>
                  <a:lnTo>
                    <a:pt x="8524" y="4250"/>
                  </a:lnTo>
                  <a:lnTo>
                    <a:pt x="8398" y="3843"/>
                  </a:lnTo>
                  <a:lnTo>
                    <a:pt x="8389" y="4454"/>
                  </a:lnTo>
                  <a:lnTo>
                    <a:pt x="8389" y="11295"/>
                  </a:lnTo>
                  <a:lnTo>
                    <a:pt x="8322" y="11411"/>
                  </a:lnTo>
                  <a:lnTo>
                    <a:pt x="8322" y="10713"/>
                  </a:lnTo>
                  <a:lnTo>
                    <a:pt x="8330" y="10713"/>
                  </a:lnTo>
                  <a:lnTo>
                    <a:pt x="8330" y="10596"/>
                  </a:lnTo>
                  <a:lnTo>
                    <a:pt x="8341" y="10596"/>
                  </a:lnTo>
                  <a:lnTo>
                    <a:pt x="8330" y="7569"/>
                  </a:lnTo>
                  <a:lnTo>
                    <a:pt x="8322" y="7569"/>
                  </a:lnTo>
                  <a:lnTo>
                    <a:pt x="8215" y="5153"/>
                  </a:lnTo>
                  <a:lnTo>
                    <a:pt x="8111" y="5153"/>
                  </a:lnTo>
                  <a:lnTo>
                    <a:pt x="8012" y="7569"/>
                  </a:lnTo>
                  <a:lnTo>
                    <a:pt x="7996" y="7569"/>
                  </a:lnTo>
                  <a:lnTo>
                    <a:pt x="7996" y="10713"/>
                  </a:lnTo>
                  <a:lnTo>
                    <a:pt x="8004" y="10713"/>
                  </a:lnTo>
                  <a:lnTo>
                    <a:pt x="8004" y="16739"/>
                  </a:lnTo>
                  <a:lnTo>
                    <a:pt x="7984" y="16739"/>
                  </a:lnTo>
                  <a:lnTo>
                    <a:pt x="7984" y="19358"/>
                  </a:lnTo>
                  <a:lnTo>
                    <a:pt x="7965" y="19358"/>
                  </a:lnTo>
                  <a:lnTo>
                    <a:pt x="7965" y="18573"/>
                  </a:lnTo>
                  <a:lnTo>
                    <a:pt x="7956" y="18573"/>
                  </a:lnTo>
                  <a:lnTo>
                    <a:pt x="7956" y="14322"/>
                  </a:lnTo>
                  <a:lnTo>
                    <a:pt x="7965" y="14322"/>
                  </a:lnTo>
                  <a:lnTo>
                    <a:pt x="7965" y="9199"/>
                  </a:lnTo>
                  <a:lnTo>
                    <a:pt x="7945" y="9082"/>
                  </a:lnTo>
                  <a:lnTo>
                    <a:pt x="7945" y="7365"/>
                  </a:lnTo>
                  <a:lnTo>
                    <a:pt x="7928" y="7365"/>
                  </a:lnTo>
                  <a:lnTo>
                    <a:pt x="7917" y="7278"/>
                  </a:lnTo>
                  <a:lnTo>
                    <a:pt x="7889" y="7278"/>
                  </a:lnTo>
                  <a:lnTo>
                    <a:pt x="7861" y="7161"/>
                  </a:lnTo>
                  <a:lnTo>
                    <a:pt x="7841" y="7278"/>
                  </a:lnTo>
                  <a:lnTo>
                    <a:pt x="7802" y="7278"/>
                  </a:lnTo>
                  <a:lnTo>
                    <a:pt x="7802" y="7365"/>
                  </a:lnTo>
                  <a:lnTo>
                    <a:pt x="7782" y="7365"/>
                  </a:lnTo>
                  <a:lnTo>
                    <a:pt x="7782" y="9082"/>
                  </a:lnTo>
                  <a:lnTo>
                    <a:pt x="7762" y="9199"/>
                  </a:lnTo>
                  <a:lnTo>
                    <a:pt x="7762" y="14322"/>
                  </a:lnTo>
                  <a:lnTo>
                    <a:pt x="7774" y="14322"/>
                  </a:lnTo>
                  <a:lnTo>
                    <a:pt x="7774" y="18573"/>
                  </a:lnTo>
                  <a:lnTo>
                    <a:pt x="7734" y="18573"/>
                  </a:lnTo>
                  <a:lnTo>
                    <a:pt x="7734" y="15137"/>
                  </a:lnTo>
                  <a:lnTo>
                    <a:pt x="7639" y="15021"/>
                  </a:lnTo>
                  <a:lnTo>
                    <a:pt x="7630" y="15021"/>
                  </a:lnTo>
                  <a:lnTo>
                    <a:pt x="7630" y="15225"/>
                  </a:lnTo>
                  <a:lnTo>
                    <a:pt x="7580" y="15225"/>
                  </a:lnTo>
                  <a:lnTo>
                    <a:pt x="7580" y="14439"/>
                  </a:lnTo>
                  <a:lnTo>
                    <a:pt x="7571" y="14439"/>
                  </a:lnTo>
                  <a:lnTo>
                    <a:pt x="7571" y="13420"/>
                  </a:lnTo>
                  <a:lnTo>
                    <a:pt x="7495" y="13420"/>
                  </a:lnTo>
                  <a:lnTo>
                    <a:pt x="7495" y="12925"/>
                  </a:lnTo>
                  <a:lnTo>
                    <a:pt x="7436" y="12925"/>
                  </a:lnTo>
                  <a:lnTo>
                    <a:pt x="7436" y="13827"/>
                  </a:lnTo>
                  <a:lnTo>
                    <a:pt x="7428" y="13827"/>
                  </a:lnTo>
                  <a:lnTo>
                    <a:pt x="7428" y="14730"/>
                  </a:lnTo>
                  <a:lnTo>
                    <a:pt x="7416" y="14730"/>
                  </a:lnTo>
                  <a:lnTo>
                    <a:pt x="7416" y="15137"/>
                  </a:lnTo>
                  <a:lnTo>
                    <a:pt x="7397" y="15137"/>
                  </a:lnTo>
                  <a:lnTo>
                    <a:pt x="7397" y="14730"/>
                  </a:lnTo>
                  <a:lnTo>
                    <a:pt x="7380" y="14730"/>
                  </a:lnTo>
                  <a:lnTo>
                    <a:pt x="7380" y="14439"/>
                  </a:lnTo>
                  <a:lnTo>
                    <a:pt x="7360" y="14439"/>
                  </a:lnTo>
                  <a:lnTo>
                    <a:pt x="7360" y="12809"/>
                  </a:lnTo>
                  <a:lnTo>
                    <a:pt x="7262" y="12809"/>
                  </a:lnTo>
                  <a:lnTo>
                    <a:pt x="7262" y="14730"/>
                  </a:lnTo>
                  <a:lnTo>
                    <a:pt x="7253" y="14730"/>
                  </a:lnTo>
                  <a:lnTo>
                    <a:pt x="7253" y="17350"/>
                  </a:lnTo>
                  <a:lnTo>
                    <a:pt x="7206" y="17350"/>
                  </a:lnTo>
                  <a:lnTo>
                    <a:pt x="7206" y="14817"/>
                  </a:lnTo>
                  <a:lnTo>
                    <a:pt x="7186" y="13507"/>
                  </a:lnTo>
                  <a:lnTo>
                    <a:pt x="7186" y="9082"/>
                  </a:lnTo>
                  <a:lnTo>
                    <a:pt x="7166" y="8675"/>
                  </a:lnTo>
                  <a:lnTo>
                    <a:pt x="7166" y="4658"/>
                  </a:lnTo>
                  <a:lnTo>
                    <a:pt x="7158" y="4337"/>
                  </a:lnTo>
                  <a:lnTo>
                    <a:pt x="7147" y="4337"/>
                  </a:lnTo>
                  <a:lnTo>
                    <a:pt x="7147" y="4134"/>
                  </a:lnTo>
                  <a:lnTo>
                    <a:pt x="7138" y="4134"/>
                  </a:lnTo>
                  <a:lnTo>
                    <a:pt x="7138" y="3930"/>
                  </a:lnTo>
                  <a:lnTo>
                    <a:pt x="7130" y="3930"/>
                  </a:lnTo>
                  <a:lnTo>
                    <a:pt x="7130" y="3551"/>
                  </a:lnTo>
                  <a:lnTo>
                    <a:pt x="7023" y="3551"/>
                  </a:lnTo>
                  <a:lnTo>
                    <a:pt x="7023" y="3930"/>
                  </a:lnTo>
                  <a:lnTo>
                    <a:pt x="7003" y="3930"/>
                  </a:lnTo>
                  <a:lnTo>
                    <a:pt x="7003" y="4337"/>
                  </a:lnTo>
                  <a:lnTo>
                    <a:pt x="6995" y="4337"/>
                  </a:lnTo>
                  <a:lnTo>
                    <a:pt x="6984" y="4658"/>
                  </a:lnTo>
                  <a:lnTo>
                    <a:pt x="6984" y="8675"/>
                  </a:lnTo>
                  <a:lnTo>
                    <a:pt x="6964" y="9082"/>
                  </a:lnTo>
                  <a:lnTo>
                    <a:pt x="6964" y="12809"/>
                  </a:lnTo>
                  <a:lnTo>
                    <a:pt x="6936" y="12809"/>
                  </a:lnTo>
                  <a:lnTo>
                    <a:pt x="6936" y="12925"/>
                  </a:lnTo>
                  <a:lnTo>
                    <a:pt x="6927" y="12925"/>
                  </a:lnTo>
                  <a:lnTo>
                    <a:pt x="6927" y="13012"/>
                  </a:lnTo>
                  <a:lnTo>
                    <a:pt x="6916" y="13012"/>
                  </a:lnTo>
                  <a:lnTo>
                    <a:pt x="6916" y="15225"/>
                  </a:lnTo>
                  <a:lnTo>
                    <a:pt x="6908" y="15545"/>
                  </a:lnTo>
                  <a:lnTo>
                    <a:pt x="6908" y="7365"/>
                  </a:lnTo>
                  <a:lnTo>
                    <a:pt x="6820" y="7365"/>
                  </a:lnTo>
                  <a:lnTo>
                    <a:pt x="6820" y="7278"/>
                  </a:lnTo>
                  <a:lnTo>
                    <a:pt x="6801" y="7278"/>
                  </a:lnTo>
                  <a:lnTo>
                    <a:pt x="6801" y="7365"/>
                  </a:lnTo>
                  <a:lnTo>
                    <a:pt x="6725" y="7365"/>
                  </a:lnTo>
                  <a:lnTo>
                    <a:pt x="6725" y="7278"/>
                  </a:lnTo>
                  <a:lnTo>
                    <a:pt x="6714" y="7278"/>
                  </a:lnTo>
                  <a:lnTo>
                    <a:pt x="6714" y="7365"/>
                  </a:lnTo>
                  <a:lnTo>
                    <a:pt x="6629" y="7278"/>
                  </a:lnTo>
                  <a:lnTo>
                    <a:pt x="6629" y="8267"/>
                  </a:lnTo>
                  <a:lnTo>
                    <a:pt x="6618" y="8267"/>
                  </a:lnTo>
                  <a:lnTo>
                    <a:pt x="6629" y="9199"/>
                  </a:lnTo>
                  <a:lnTo>
                    <a:pt x="6629" y="13827"/>
                  </a:lnTo>
                  <a:lnTo>
                    <a:pt x="6522" y="13827"/>
                  </a:lnTo>
                  <a:lnTo>
                    <a:pt x="6522" y="14119"/>
                  </a:lnTo>
                  <a:lnTo>
                    <a:pt x="6514" y="14119"/>
                  </a:lnTo>
                  <a:lnTo>
                    <a:pt x="6455" y="14235"/>
                  </a:lnTo>
                  <a:lnTo>
                    <a:pt x="6455" y="15137"/>
                  </a:lnTo>
                  <a:lnTo>
                    <a:pt x="6416" y="15021"/>
                  </a:lnTo>
                  <a:lnTo>
                    <a:pt x="6379" y="15021"/>
                  </a:lnTo>
                  <a:lnTo>
                    <a:pt x="6379" y="8879"/>
                  </a:lnTo>
                  <a:lnTo>
                    <a:pt x="6359" y="8471"/>
                  </a:lnTo>
                  <a:lnTo>
                    <a:pt x="6359" y="8180"/>
                  </a:lnTo>
                  <a:lnTo>
                    <a:pt x="6348" y="8064"/>
                  </a:lnTo>
                  <a:lnTo>
                    <a:pt x="6070" y="8180"/>
                  </a:lnTo>
                  <a:lnTo>
                    <a:pt x="6070" y="16040"/>
                  </a:lnTo>
                  <a:lnTo>
                    <a:pt x="6030" y="16040"/>
                  </a:lnTo>
                  <a:lnTo>
                    <a:pt x="6030" y="16156"/>
                  </a:lnTo>
                  <a:lnTo>
                    <a:pt x="5994" y="15953"/>
                  </a:lnTo>
                  <a:lnTo>
                    <a:pt x="5994" y="2533"/>
                  </a:lnTo>
                  <a:lnTo>
                    <a:pt x="5983" y="2445"/>
                  </a:lnTo>
                  <a:lnTo>
                    <a:pt x="5963" y="2329"/>
                  </a:lnTo>
                  <a:lnTo>
                    <a:pt x="5926" y="2242"/>
                  </a:lnTo>
                  <a:lnTo>
                    <a:pt x="5887" y="2125"/>
                  </a:lnTo>
                  <a:lnTo>
                    <a:pt x="5820" y="2125"/>
                  </a:lnTo>
                  <a:lnTo>
                    <a:pt x="5820" y="1019"/>
                  </a:lnTo>
                  <a:lnTo>
                    <a:pt x="5800" y="0"/>
                  </a:lnTo>
                  <a:lnTo>
                    <a:pt x="5752" y="116"/>
                  </a:lnTo>
                  <a:lnTo>
                    <a:pt x="5713" y="116"/>
                  </a:lnTo>
                  <a:lnTo>
                    <a:pt x="5676" y="204"/>
                  </a:lnTo>
                  <a:lnTo>
                    <a:pt x="5648" y="320"/>
                  </a:lnTo>
                  <a:lnTo>
                    <a:pt x="5628" y="408"/>
                  </a:lnTo>
                  <a:lnTo>
                    <a:pt x="5628" y="17845"/>
                  </a:lnTo>
                  <a:lnTo>
                    <a:pt x="5617" y="17961"/>
                  </a:lnTo>
                  <a:lnTo>
                    <a:pt x="5609" y="17961"/>
                  </a:lnTo>
                  <a:lnTo>
                    <a:pt x="5609" y="15137"/>
                  </a:lnTo>
                  <a:lnTo>
                    <a:pt x="5598" y="14643"/>
                  </a:lnTo>
                  <a:lnTo>
                    <a:pt x="5598" y="14235"/>
                  </a:lnTo>
                  <a:lnTo>
                    <a:pt x="5589" y="13827"/>
                  </a:lnTo>
                  <a:lnTo>
                    <a:pt x="5581" y="13624"/>
                  </a:lnTo>
                  <a:lnTo>
                    <a:pt x="5581" y="13420"/>
                  </a:lnTo>
                  <a:lnTo>
                    <a:pt x="5513" y="13420"/>
                  </a:lnTo>
                  <a:lnTo>
                    <a:pt x="5502" y="13624"/>
                  </a:lnTo>
                  <a:lnTo>
                    <a:pt x="5502" y="13827"/>
                  </a:lnTo>
                  <a:lnTo>
                    <a:pt x="5493" y="14119"/>
                  </a:lnTo>
                  <a:lnTo>
                    <a:pt x="5493" y="14526"/>
                  </a:lnTo>
                  <a:lnTo>
                    <a:pt x="5482" y="9898"/>
                  </a:lnTo>
                  <a:lnTo>
                    <a:pt x="5482" y="8471"/>
                  </a:lnTo>
                  <a:lnTo>
                    <a:pt x="5474" y="8064"/>
                  </a:lnTo>
                  <a:lnTo>
                    <a:pt x="5474" y="7773"/>
                  </a:lnTo>
                  <a:lnTo>
                    <a:pt x="5463" y="7365"/>
                  </a:lnTo>
                  <a:lnTo>
                    <a:pt x="5454" y="6957"/>
                  </a:lnTo>
                  <a:lnTo>
                    <a:pt x="5454" y="6666"/>
                  </a:lnTo>
                  <a:lnTo>
                    <a:pt x="5446" y="6259"/>
                  </a:lnTo>
                  <a:lnTo>
                    <a:pt x="5434" y="5968"/>
                  </a:lnTo>
                  <a:lnTo>
                    <a:pt x="5426" y="5647"/>
                  </a:lnTo>
                  <a:lnTo>
                    <a:pt x="5426" y="5560"/>
                  </a:lnTo>
                  <a:lnTo>
                    <a:pt x="5434" y="5560"/>
                  </a:lnTo>
                  <a:lnTo>
                    <a:pt x="5434" y="5444"/>
                  </a:lnTo>
                  <a:lnTo>
                    <a:pt x="5426" y="5444"/>
                  </a:lnTo>
                  <a:lnTo>
                    <a:pt x="5426" y="5065"/>
                  </a:lnTo>
                  <a:lnTo>
                    <a:pt x="5415" y="4949"/>
                  </a:lnTo>
                  <a:lnTo>
                    <a:pt x="5415" y="4454"/>
                  </a:lnTo>
                  <a:lnTo>
                    <a:pt x="5406" y="4337"/>
                  </a:lnTo>
                  <a:lnTo>
                    <a:pt x="5212" y="4337"/>
                  </a:lnTo>
                  <a:lnTo>
                    <a:pt x="5204" y="4454"/>
                  </a:lnTo>
                  <a:lnTo>
                    <a:pt x="5204" y="5065"/>
                  </a:lnTo>
                  <a:lnTo>
                    <a:pt x="5195" y="5065"/>
                  </a:lnTo>
                  <a:lnTo>
                    <a:pt x="5195" y="5764"/>
                  </a:lnTo>
                  <a:lnTo>
                    <a:pt x="5184" y="5968"/>
                  </a:lnTo>
                  <a:lnTo>
                    <a:pt x="5184" y="6055"/>
                  </a:lnTo>
                  <a:lnTo>
                    <a:pt x="5176" y="6259"/>
                  </a:lnTo>
                  <a:lnTo>
                    <a:pt x="5176" y="6463"/>
                  </a:lnTo>
                  <a:lnTo>
                    <a:pt x="5165" y="6666"/>
                  </a:lnTo>
                  <a:lnTo>
                    <a:pt x="5165" y="6957"/>
                  </a:lnTo>
                  <a:lnTo>
                    <a:pt x="5156" y="7161"/>
                  </a:lnTo>
                  <a:lnTo>
                    <a:pt x="5156" y="7569"/>
                  </a:lnTo>
                  <a:lnTo>
                    <a:pt x="5148" y="7685"/>
                  </a:lnTo>
                  <a:lnTo>
                    <a:pt x="5148" y="8471"/>
                  </a:lnTo>
                  <a:lnTo>
                    <a:pt x="5136" y="8791"/>
                  </a:lnTo>
                  <a:lnTo>
                    <a:pt x="5136" y="9898"/>
                  </a:lnTo>
                  <a:lnTo>
                    <a:pt x="5128" y="14235"/>
                  </a:lnTo>
                  <a:lnTo>
                    <a:pt x="5069" y="14235"/>
                  </a:lnTo>
                  <a:lnTo>
                    <a:pt x="5080" y="2620"/>
                  </a:lnTo>
                  <a:lnTo>
                    <a:pt x="5080" y="1223"/>
                  </a:lnTo>
                  <a:lnTo>
                    <a:pt x="4664" y="1135"/>
                  </a:lnTo>
                  <a:lnTo>
                    <a:pt x="4656" y="1310"/>
                  </a:lnTo>
                  <a:lnTo>
                    <a:pt x="4664" y="2736"/>
                  </a:lnTo>
                  <a:lnTo>
                    <a:pt x="4664" y="14119"/>
                  </a:lnTo>
                  <a:lnTo>
                    <a:pt x="4656" y="14119"/>
                  </a:lnTo>
                  <a:lnTo>
                    <a:pt x="4656" y="13507"/>
                  </a:lnTo>
                  <a:lnTo>
                    <a:pt x="4628" y="13507"/>
                  </a:lnTo>
                  <a:lnTo>
                    <a:pt x="4628" y="12925"/>
                  </a:lnTo>
                  <a:lnTo>
                    <a:pt x="4597" y="12925"/>
                  </a:lnTo>
                  <a:lnTo>
                    <a:pt x="4597" y="12401"/>
                  </a:lnTo>
                  <a:lnTo>
                    <a:pt x="4512" y="12314"/>
                  </a:lnTo>
                  <a:lnTo>
                    <a:pt x="4512" y="11702"/>
                  </a:lnTo>
                  <a:lnTo>
                    <a:pt x="4445" y="11702"/>
                  </a:lnTo>
                  <a:lnTo>
                    <a:pt x="4445" y="12314"/>
                  </a:lnTo>
                  <a:lnTo>
                    <a:pt x="4445" y="10800"/>
                  </a:lnTo>
                  <a:lnTo>
                    <a:pt x="4425" y="8267"/>
                  </a:lnTo>
                  <a:lnTo>
                    <a:pt x="4425" y="7773"/>
                  </a:lnTo>
                  <a:lnTo>
                    <a:pt x="4414" y="7569"/>
                  </a:lnTo>
                  <a:lnTo>
                    <a:pt x="4310" y="7889"/>
                  </a:lnTo>
                  <a:lnTo>
                    <a:pt x="4310" y="8064"/>
                  </a:lnTo>
                  <a:lnTo>
                    <a:pt x="4290" y="8064"/>
                  </a:lnTo>
                  <a:lnTo>
                    <a:pt x="4290" y="7889"/>
                  </a:lnTo>
                  <a:lnTo>
                    <a:pt x="4231" y="7685"/>
                  </a:lnTo>
                  <a:lnTo>
                    <a:pt x="4223" y="8267"/>
                  </a:lnTo>
                  <a:lnTo>
                    <a:pt x="4214" y="10887"/>
                  </a:lnTo>
                  <a:lnTo>
                    <a:pt x="4214" y="13711"/>
                  </a:lnTo>
                  <a:lnTo>
                    <a:pt x="4223" y="15749"/>
                  </a:lnTo>
                  <a:lnTo>
                    <a:pt x="4214" y="15749"/>
                  </a:lnTo>
                  <a:lnTo>
                    <a:pt x="4214" y="15021"/>
                  </a:lnTo>
                  <a:lnTo>
                    <a:pt x="4195" y="15021"/>
                  </a:lnTo>
                  <a:lnTo>
                    <a:pt x="4195" y="14730"/>
                  </a:lnTo>
                  <a:lnTo>
                    <a:pt x="4175" y="14730"/>
                  </a:lnTo>
                  <a:lnTo>
                    <a:pt x="4175" y="14119"/>
                  </a:lnTo>
                  <a:lnTo>
                    <a:pt x="4147" y="14119"/>
                  </a:lnTo>
                  <a:lnTo>
                    <a:pt x="4147" y="14235"/>
                  </a:lnTo>
                  <a:lnTo>
                    <a:pt x="4096" y="14235"/>
                  </a:lnTo>
                  <a:lnTo>
                    <a:pt x="4096" y="14119"/>
                  </a:lnTo>
                  <a:lnTo>
                    <a:pt x="4048" y="14119"/>
                  </a:lnTo>
                  <a:lnTo>
                    <a:pt x="4048" y="13711"/>
                  </a:lnTo>
                  <a:lnTo>
                    <a:pt x="4040" y="13507"/>
                  </a:lnTo>
                  <a:lnTo>
                    <a:pt x="3944" y="13507"/>
                  </a:lnTo>
                  <a:lnTo>
                    <a:pt x="3944" y="14119"/>
                  </a:lnTo>
                  <a:lnTo>
                    <a:pt x="3885" y="14119"/>
                  </a:lnTo>
                  <a:lnTo>
                    <a:pt x="3885" y="14235"/>
                  </a:lnTo>
                  <a:lnTo>
                    <a:pt x="3849" y="14235"/>
                  </a:lnTo>
                  <a:lnTo>
                    <a:pt x="3849" y="14119"/>
                  </a:lnTo>
                  <a:lnTo>
                    <a:pt x="3838" y="14119"/>
                  </a:lnTo>
                  <a:lnTo>
                    <a:pt x="3829" y="14031"/>
                  </a:lnTo>
                  <a:lnTo>
                    <a:pt x="3818" y="14031"/>
                  </a:lnTo>
                  <a:lnTo>
                    <a:pt x="3818" y="14119"/>
                  </a:lnTo>
                  <a:lnTo>
                    <a:pt x="3809" y="14119"/>
                  </a:lnTo>
                  <a:lnTo>
                    <a:pt x="3809" y="14730"/>
                  </a:lnTo>
                  <a:lnTo>
                    <a:pt x="3790" y="14730"/>
                  </a:lnTo>
                  <a:lnTo>
                    <a:pt x="3790" y="15021"/>
                  </a:lnTo>
                  <a:lnTo>
                    <a:pt x="3770" y="15021"/>
                  </a:lnTo>
                  <a:lnTo>
                    <a:pt x="3770" y="15749"/>
                  </a:lnTo>
                  <a:lnTo>
                    <a:pt x="3762" y="15749"/>
                  </a:lnTo>
                  <a:lnTo>
                    <a:pt x="3762" y="8064"/>
                  </a:lnTo>
                  <a:lnTo>
                    <a:pt x="3742" y="7976"/>
                  </a:lnTo>
                  <a:lnTo>
                    <a:pt x="3742" y="6579"/>
                  </a:lnTo>
                  <a:lnTo>
                    <a:pt x="3663" y="6259"/>
                  </a:lnTo>
                  <a:lnTo>
                    <a:pt x="3615" y="6259"/>
                  </a:lnTo>
                  <a:lnTo>
                    <a:pt x="3531" y="6463"/>
                  </a:lnTo>
                  <a:lnTo>
                    <a:pt x="3531" y="7889"/>
                  </a:lnTo>
                  <a:lnTo>
                    <a:pt x="3500" y="7976"/>
                  </a:lnTo>
                  <a:lnTo>
                    <a:pt x="3500" y="10800"/>
                  </a:lnTo>
                  <a:lnTo>
                    <a:pt x="3385" y="10800"/>
                  </a:lnTo>
                  <a:lnTo>
                    <a:pt x="3385" y="1630"/>
                  </a:lnTo>
                  <a:lnTo>
                    <a:pt x="3126" y="1630"/>
                  </a:lnTo>
                  <a:lnTo>
                    <a:pt x="3126" y="10800"/>
                  </a:lnTo>
                  <a:lnTo>
                    <a:pt x="3011" y="10800"/>
                  </a:lnTo>
                  <a:lnTo>
                    <a:pt x="3011" y="10713"/>
                  </a:lnTo>
                  <a:lnTo>
                    <a:pt x="3019" y="10392"/>
                  </a:lnTo>
                  <a:lnTo>
                    <a:pt x="3011" y="10392"/>
                  </a:lnTo>
                  <a:lnTo>
                    <a:pt x="3011" y="8267"/>
                  </a:lnTo>
                  <a:lnTo>
                    <a:pt x="3000" y="8267"/>
                  </a:lnTo>
                  <a:lnTo>
                    <a:pt x="3000" y="7773"/>
                  </a:lnTo>
                  <a:lnTo>
                    <a:pt x="3011" y="7569"/>
                  </a:lnTo>
                  <a:lnTo>
                    <a:pt x="3000" y="7569"/>
                  </a:lnTo>
                  <a:lnTo>
                    <a:pt x="3000" y="6463"/>
                  </a:lnTo>
                  <a:lnTo>
                    <a:pt x="2991" y="6463"/>
                  </a:lnTo>
                  <a:lnTo>
                    <a:pt x="3000" y="6259"/>
                  </a:lnTo>
                  <a:lnTo>
                    <a:pt x="2991" y="6259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6055"/>
                  </a:lnTo>
                  <a:lnTo>
                    <a:pt x="2991" y="6055"/>
                  </a:lnTo>
                  <a:lnTo>
                    <a:pt x="3000" y="5764"/>
                  </a:lnTo>
                  <a:lnTo>
                    <a:pt x="2991" y="5764"/>
                  </a:lnTo>
                  <a:lnTo>
                    <a:pt x="2991" y="5560"/>
                  </a:lnTo>
                  <a:lnTo>
                    <a:pt x="2980" y="5444"/>
                  </a:lnTo>
                  <a:lnTo>
                    <a:pt x="2980" y="5269"/>
                  </a:lnTo>
                  <a:lnTo>
                    <a:pt x="2972" y="5269"/>
                  </a:lnTo>
                  <a:lnTo>
                    <a:pt x="2980" y="5153"/>
                  </a:lnTo>
                  <a:lnTo>
                    <a:pt x="2972" y="5153"/>
                  </a:lnTo>
                  <a:lnTo>
                    <a:pt x="2972" y="4949"/>
                  </a:lnTo>
                  <a:lnTo>
                    <a:pt x="2963" y="4949"/>
                  </a:lnTo>
                  <a:lnTo>
                    <a:pt x="2963" y="4745"/>
                  </a:lnTo>
                  <a:lnTo>
                    <a:pt x="2952" y="4658"/>
                  </a:lnTo>
                  <a:lnTo>
                    <a:pt x="2952" y="4541"/>
                  </a:lnTo>
                  <a:lnTo>
                    <a:pt x="2944" y="4337"/>
                  </a:lnTo>
                  <a:lnTo>
                    <a:pt x="2932" y="4337"/>
                  </a:lnTo>
                  <a:lnTo>
                    <a:pt x="2932" y="4134"/>
                  </a:lnTo>
                  <a:lnTo>
                    <a:pt x="2924" y="4134"/>
                  </a:lnTo>
                  <a:lnTo>
                    <a:pt x="2915" y="3930"/>
                  </a:lnTo>
                  <a:lnTo>
                    <a:pt x="2915" y="3843"/>
                  </a:lnTo>
                  <a:lnTo>
                    <a:pt x="2924" y="3551"/>
                  </a:lnTo>
                  <a:lnTo>
                    <a:pt x="2924" y="3231"/>
                  </a:lnTo>
                  <a:lnTo>
                    <a:pt x="2904" y="3348"/>
                  </a:lnTo>
                  <a:lnTo>
                    <a:pt x="2904" y="2533"/>
                  </a:lnTo>
                  <a:lnTo>
                    <a:pt x="2896" y="3231"/>
                  </a:lnTo>
                  <a:lnTo>
                    <a:pt x="2896" y="3348"/>
                  </a:lnTo>
                  <a:lnTo>
                    <a:pt x="2884" y="3348"/>
                  </a:lnTo>
                  <a:lnTo>
                    <a:pt x="2884" y="3843"/>
                  </a:lnTo>
                  <a:lnTo>
                    <a:pt x="2876" y="4250"/>
                  </a:lnTo>
                  <a:lnTo>
                    <a:pt x="2856" y="4250"/>
                  </a:lnTo>
                  <a:lnTo>
                    <a:pt x="2865" y="4454"/>
                  </a:lnTo>
                  <a:lnTo>
                    <a:pt x="2837" y="4454"/>
                  </a:lnTo>
                  <a:lnTo>
                    <a:pt x="2848" y="4658"/>
                  </a:lnTo>
                  <a:lnTo>
                    <a:pt x="2828" y="4658"/>
                  </a:lnTo>
                  <a:lnTo>
                    <a:pt x="2828" y="4949"/>
                  </a:lnTo>
                  <a:lnTo>
                    <a:pt x="2817" y="4949"/>
                  </a:lnTo>
                  <a:lnTo>
                    <a:pt x="2817" y="5153"/>
                  </a:lnTo>
                  <a:lnTo>
                    <a:pt x="2809" y="5269"/>
                  </a:lnTo>
                  <a:lnTo>
                    <a:pt x="2809" y="6957"/>
                  </a:lnTo>
                  <a:lnTo>
                    <a:pt x="2797" y="7074"/>
                  </a:lnTo>
                  <a:lnTo>
                    <a:pt x="2809" y="7278"/>
                  </a:lnTo>
                  <a:lnTo>
                    <a:pt x="2809" y="7685"/>
                  </a:lnTo>
                  <a:lnTo>
                    <a:pt x="2797" y="7685"/>
                  </a:lnTo>
                  <a:lnTo>
                    <a:pt x="2797" y="9199"/>
                  </a:lnTo>
                  <a:lnTo>
                    <a:pt x="2789" y="9286"/>
                  </a:lnTo>
                  <a:lnTo>
                    <a:pt x="2797" y="9490"/>
                  </a:lnTo>
                  <a:lnTo>
                    <a:pt x="2797" y="10509"/>
                  </a:lnTo>
                  <a:lnTo>
                    <a:pt x="2789" y="10509"/>
                  </a:lnTo>
                  <a:lnTo>
                    <a:pt x="2789" y="13915"/>
                  </a:lnTo>
                  <a:lnTo>
                    <a:pt x="2780" y="13915"/>
                  </a:lnTo>
                  <a:lnTo>
                    <a:pt x="2789" y="14322"/>
                  </a:lnTo>
                  <a:lnTo>
                    <a:pt x="2789" y="16156"/>
                  </a:lnTo>
                  <a:lnTo>
                    <a:pt x="2780" y="16156"/>
                  </a:lnTo>
                  <a:lnTo>
                    <a:pt x="2780" y="17961"/>
                  </a:lnTo>
                  <a:lnTo>
                    <a:pt x="2769" y="17961"/>
                  </a:lnTo>
                  <a:lnTo>
                    <a:pt x="2769" y="10392"/>
                  </a:lnTo>
                  <a:lnTo>
                    <a:pt x="2750" y="10392"/>
                  </a:lnTo>
                  <a:lnTo>
                    <a:pt x="2741" y="10305"/>
                  </a:lnTo>
                  <a:lnTo>
                    <a:pt x="2578" y="10305"/>
                  </a:lnTo>
                  <a:lnTo>
                    <a:pt x="2578" y="10101"/>
                  </a:lnTo>
                  <a:lnTo>
                    <a:pt x="2567" y="10101"/>
                  </a:lnTo>
                  <a:lnTo>
                    <a:pt x="2558" y="10305"/>
                  </a:lnTo>
                  <a:lnTo>
                    <a:pt x="2567" y="10305"/>
                  </a:lnTo>
                  <a:lnTo>
                    <a:pt x="2558" y="10392"/>
                  </a:lnTo>
                  <a:lnTo>
                    <a:pt x="2547" y="10392"/>
                  </a:lnTo>
                  <a:lnTo>
                    <a:pt x="2547" y="9985"/>
                  </a:lnTo>
                  <a:lnTo>
                    <a:pt x="2578" y="9985"/>
                  </a:lnTo>
                  <a:lnTo>
                    <a:pt x="2598" y="10101"/>
                  </a:lnTo>
                  <a:lnTo>
                    <a:pt x="2741" y="10101"/>
                  </a:lnTo>
                  <a:lnTo>
                    <a:pt x="2741" y="10305"/>
                  </a:lnTo>
                  <a:lnTo>
                    <a:pt x="2750" y="10305"/>
                  </a:lnTo>
                  <a:lnTo>
                    <a:pt x="2750" y="9985"/>
                  </a:lnTo>
                  <a:lnTo>
                    <a:pt x="2780" y="9985"/>
                  </a:lnTo>
                  <a:lnTo>
                    <a:pt x="2780" y="9898"/>
                  </a:lnTo>
                  <a:lnTo>
                    <a:pt x="2741" y="9898"/>
                  </a:lnTo>
                  <a:lnTo>
                    <a:pt x="2721" y="9781"/>
                  </a:lnTo>
                  <a:lnTo>
                    <a:pt x="2567" y="9781"/>
                  </a:lnTo>
                  <a:lnTo>
                    <a:pt x="2558" y="9898"/>
                  </a:lnTo>
                  <a:lnTo>
                    <a:pt x="2539" y="9898"/>
                  </a:lnTo>
                  <a:lnTo>
                    <a:pt x="2539" y="8791"/>
                  </a:lnTo>
                  <a:lnTo>
                    <a:pt x="2539" y="10596"/>
                  </a:lnTo>
                  <a:lnTo>
                    <a:pt x="2547" y="10800"/>
                  </a:lnTo>
                  <a:lnTo>
                    <a:pt x="2547" y="17961"/>
                  </a:lnTo>
                  <a:lnTo>
                    <a:pt x="2539" y="17961"/>
                  </a:lnTo>
                  <a:lnTo>
                    <a:pt x="2539" y="17757"/>
                  </a:lnTo>
                  <a:lnTo>
                    <a:pt x="2519" y="17757"/>
                  </a:lnTo>
                  <a:lnTo>
                    <a:pt x="2511" y="9781"/>
                  </a:lnTo>
                  <a:lnTo>
                    <a:pt x="2499" y="9781"/>
                  </a:lnTo>
                  <a:lnTo>
                    <a:pt x="2499" y="9374"/>
                  </a:lnTo>
                  <a:lnTo>
                    <a:pt x="2511" y="9374"/>
                  </a:lnTo>
                  <a:lnTo>
                    <a:pt x="2511" y="9199"/>
                  </a:lnTo>
                  <a:lnTo>
                    <a:pt x="2499" y="9199"/>
                  </a:lnTo>
                  <a:lnTo>
                    <a:pt x="2499" y="8267"/>
                  </a:lnTo>
                  <a:lnTo>
                    <a:pt x="2452" y="8064"/>
                  </a:lnTo>
                  <a:lnTo>
                    <a:pt x="2432" y="8180"/>
                  </a:lnTo>
                  <a:lnTo>
                    <a:pt x="2404" y="8180"/>
                  </a:lnTo>
                  <a:lnTo>
                    <a:pt x="2384" y="8384"/>
                  </a:lnTo>
                  <a:lnTo>
                    <a:pt x="2384" y="8471"/>
                  </a:lnTo>
                  <a:lnTo>
                    <a:pt x="2376" y="8675"/>
                  </a:lnTo>
                  <a:lnTo>
                    <a:pt x="2376" y="9082"/>
                  </a:lnTo>
                  <a:lnTo>
                    <a:pt x="2364" y="9199"/>
                  </a:lnTo>
                  <a:lnTo>
                    <a:pt x="2364" y="9286"/>
                  </a:lnTo>
                  <a:lnTo>
                    <a:pt x="2348" y="9286"/>
                  </a:lnTo>
                  <a:lnTo>
                    <a:pt x="2336" y="9374"/>
                  </a:lnTo>
                  <a:lnTo>
                    <a:pt x="2328" y="9374"/>
                  </a:lnTo>
                  <a:lnTo>
                    <a:pt x="2317" y="9490"/>
                  </a:lnTo>
                  <a:lnTo>
                    <a:pt x="2308" y="9490"/>
                  </a:lnTo>
                  <a:lnTo>
                    <a:pt x="2308" y="14322"/>
                  </a:lnTo>
                  <a:lnTo>
                    <a:pt x="2249" y="13915"/>
                  </a:lnTo>
                  <a:lnTo>
                    <a:pt x="2193" y="13915"/>
                  </a:lnTo>
                  <a:lnTo>
                    <a:pt x="2134" y="14322"/>
                  </a:lnTo>
                  <a:lnTo>
                    <a:pt x="2134" y="14526"/>
                  </a:lnTo>
                  <a:lnTo>
                    <a:pt x="2125" y="14526"/>
                  </a:lnTo>
                  <a:lnTo>
                    <a:pt x="2125" y="11004"/>
                  </a:lnTo>
                  <a:lnTo>
                    <a:pt x="2154" y="10887"/>
                  </a:lnTo>
                  <a:lnTo>
                    <a:pt x="2154" y="10800"/>
                  </a:lnTo>
                  <a:lnTo>
                    <a:pt x="2125" y="10713"/>
                  </a:lnTo>
                  <a:lnTo>
                    <a:pt x="2106" y="10800"/>
                  </a:lnTo>
                  <a:lnTo>
                    <a:pt x="2066" y="10800"/>
                  </a:lnTo>
                  <a:lnTo>
                    <a:pt x="2058" y="10887"/>
                  </a:lnTo>
                  <a:lnTo>
                    <a:pt x="2038" y="10887"/>
                  </a:lnTo>
                  <a:lnTo>
                    <a:pt x="2019" y="11004"/>
                  </a:lnTo>
                  <a:lnTo>
                    <a:pt x="1990" y="11004"/>
                  </a:lnTo>
                  <a:lnTo>
                    <a:pt x="1971" y="11091"/>
                  </a:lnTo>
                  <a:lnTo>
                    <a:pt x="1923" y="11091"/>
                  </a:lnTo>
                  <a:lnTo>
                    <a:pt x="1895" y="11295"/>
                  </a:lnTo>
                  <a:lnTo>
                    <a:pt x="1895" y="11411"/>
                  </a:lnTo>
                  <a:lnTo>
                    <a:pt x="1903" y="11411"/>
                  </a:lnTo>
                  <a:lnTo>
                    <a:pt x="1903" y="11499"/>
                  </a:lnTo>
                  <a:lnTo>
                    <a:pt x="1895" y="11615"/>
                  </a:lnTo>
                  <a:lnTo>
                    <a:pt x="1895" y="14643"/>
                  </a:lnTo>
                  <a:lnTo>
                    <a:pt x="1875" y="14322"/>
                  </a:lnTo>
                  <a:lnTo>
                    <a:pt x="1875" y="12721"/>
                  </a:lnTo>
                  <a:lnTo>
                    <a:pt x="1856" y="12721"/>
                  </a:lnTo>
                  <a:lnTo>
                    <a:pt x="1856" y="11819"/>
                  </a:lnTo>
                  <a:lnTo>
                    <a:pt x="1847" y="10509"/>
                  </a:lnTo>
                  <a:lnTo>
                    <a:pt x="1847" y="12721"/>
                  </a:lnTo>
                  <a:lnTo>
                    <a:pt x="1827" y="12721"/>
                  </a:lnTo>
                  <a:lnTo>
                    <a:pt x="1799" y="12605"/>
                  </a:lnTo>
                  <a:lnTo>
                    <a:pt x="1780" y="12605"/>
                  </a:lnTo>
                  <a:lnTo>
                    <a:pt x="1780" y="11819"/>
                  </a:lnTo>
                  <a:lnTo>
                    <a:pt x="1788" y="11819"/>
                  </a:lnTo>
                  <a:lnTo>
                    <a:pt x="1780" y="11819"/>
                  </a:lnTo>
                  <a:lnTo>
                    <a:pt x="1780" y="11702"/>
                  </a:lnTo>
                  <a:lnTo>
                    <a:pt x="1780" y="12605"/>
                  </a:lnTo>
                  <a:lnTo>
                    <a:pt x="1760" y="12605"/>
                  </a:lnTo>
                  <a:lnTo>
                    <a:pt x="1760" y="12721"/>
                  </a:lnTo>
                  <a:lnTo>
                    <a:pt x="1749" y="12721"/>
                  </a:lnTo>
                  <a:lnTo>
                    <a:pt x="1749" y="14322"/>
                  </a:lnTo>
                  <a:lnTo>
                    <a:pt x="1732" y="14526"/>
                  </a:lnTo>
                  <a:lnTo>
                    <a:pt x="1732" y="12023"/>
                  </a:lnTo>
                  <a:lnTo>
                    <a:pt x="1721" y="11819"/>
                  </a:lnTo>
                  <a:lnTo>
                    <a:pt x="1721" y="11702"/>
                  </a:lnTo>
                  <a:lnTo>
                    <a:pt x="1712" y="11702"/>
                  </a:lnTo>
                  <a:lnTo>
                    <a:pt x="1712" y="11411"/>
                  </a:lnTo>
                  <a:lnTo>
                    <a:pt x="1645" y="11615"/>
                  </a:lnTo>
                  <a:lnTo>
                    <a:pt x="1577" y="12023"/>
                  </a:lnTo>
                  <a:lnTo>
                    <a:pt x="1577" y="11819"/>
                  </a:lnTo>
                  <a:lnTo>
                    <a:pt x="1538" y="11702"/>
                  </a:lnTo>
                  <a:lnTo>
                    <a:pt x="1529" y="11702"/>
                  </a:lnTo>
                  <a:lnTo>
                    <a:pt x="1498" y="11906"/>
                  </a:lnTo>
                  <a:lnTo>
                    <a:pt x="1490" y="11906"/>
                  </a:lnTo>
                  <a:lnTo>
                    <a:pt x="1470" y="12110"/>
                  </a:lnTo>
                  <a:lnTo>
                    <a:pt x="1470" y="14119"/>
                  </a:lnTo>
                  <a:lnTo>
                    <a:pt x="1414" y="13507"/>
                  </a:lnTo>
                  <a:lnTo>
                    <a:pt x="1366" y="13012"/>
                  </a:lnTo>
                  <a:lnTo>
                    <a:pt x="1366" y="11702"/>
                  </a:lnTo>
                  <a:lnTo>
                    <a:pt x="1355" y="11702"/>
                  </a:lnTo>
                  <a:lnTo>
                    <a:pt x="1355" y="12110"/>
                  </a:lnTo>
                  <a:lnTo>
                    <a:pt x="1347" y="12110"/>
                  </a:lnTo>
                  <a:lnTo>
                    <a:pt x="1347" y="11702"/>
                  </a:lnTo>
                  <a:lnTo>
                    <a:pt x="1347" y="13012"/>
                  </a:lnTo>
                  <a:lnTo>
                    <a:pt x="1335" y="13012"/>
                  </a:lnTo>
                  <a:lnTo>
                    <a:pt x="1335" y="14439"/>
                  </a:lnTo>
                  <a:lnTo>
                    <a:pt x="1288" y="14817"/>
                  </a:lnTo>
                  <a:lnTo>
                    <a:pt x="1288" y="10509"/>
                  </a:lnTo>
                  <a:lnTo>
                    <a:pt x="1268" y="10392"/>
                  </a:lnTo>
                  <a:lnTo>
                    <a:pt x="1268" y="9199"/>
                  </a:lnTo>
                  <a:lnTo>
                    <a:pt x="1260" y="9199"/>
                  </a:lnTo>
                  <a:lnTo>
                    <a:pt x="1260" y="8471"/>
                  </a:lnTo>
                  <a:lnTo>
                    <a:pt x="1240" y="8471"/>
                  </a:lnTo>
                  <a:lnTo>
                    <a:pt x="1240" y="7976"/>
                  </a:lnTo>
                  <a:lnTo>
                    <a:pt x="1220" y="7976"/>
                  </a:lnTo>
                  <a:lnTo>
                    <a:pt x="1220" y="6754"/>
                  </a:lnTo>
                  <a:lnTo>
                    <a:pt x="1212" y="6754"/>
                  </a:lnTo>
                  <a:lnTo>
                    <a:pt x="1212" y="7685"/>
                  </a:lnTo>
                  <a:lnTo>
                    <a:pt x="1200" y="7685"/>
                  </a:lnTo>
                  <a:lnTo>
                    <a:pt x="1200" y="7976"/>
                  </a:lnTo>
                  <a:lnTo>
                    <a:pt x="1192" y="7976"/>
                  </a:lnTo>
                  <a:lnTo>
                    <a:pt x="1192" y="8384"/>
                  </a:lnTo>
                  <a:lnTo>
                    <a:pt x="1096" y="8384"/>
                  </a:lnTo>
                  <a:lnTo>
                    <a:pt x="1018" y="8471"/>
                  </a:lnTo>
                  <a:lnTo>
                    <a:pt x="1018" y="9082"/>
                  </a:lnTo>
                  <a:lnTo>
                    <a:pt x="981" y="9082"/>
                  </a:lnTo>
                  <a:lnTo>
                    <a:pt x="981" y="10305"/>
                  </a:lnTo>
                  <a:lnTo>
                    <a:pt x="942" y="10392"/>
                  </a:lnTo>
                  <a:lnTo>
                    <a:pt x="950" y="17350"/>
                  </a:lnTo>
                  <a:lnTo>
                    <a:pt x="914" y="17554"/>
                  </a:lnTo>
                  <a:lnTo>
                    <a:pt x="902" y="10101"/>
                  </a:lnTo>
                  <a:lnTo>
                    <a:pt x="692" y="10101"/>
                  </a:lnTo>
                  <a:lnTo>
                    <a:pt x="711" y="18369"/>
                  </a:lnTo>
                  <a:lnTo>
                    <a:pt x="692" y="18456"/>
                  </a:lnTo>
                  <a:lnTo>
                    <a:pt x="692" y="13624"/>
                  </a:lnTo>
                  <a:lnTo>
                    <a:pt x="672" y="13624"/>
                  </a:lnTo>
                  <a:lnTo>
                    <a:pt x="672" y="13507"/>
                  </a:lnTo>
                  <a:lnTo>
                    <a:pt x="663" y="13507"/>
                  </a:lnTo>
                  <a:lnTo>
                    <a:pt x="652" y="13420"/>
                  </a:lnTo>
                  <a:lnTo>
                    <a:pt x="576" y="13420"/>
                  </a:lnTo>
                  <a:lnTo>
                    <a:pt x="576" y="13507"/>
                  </a:lnTo>
                  <a:lnTo>
                    <a:pt x="565" y="13507"/>
                  </a:lnTo>
                  <a:lnTo>
                    <a:pt x="576" y="11295"/>
                  </a:lnTo>
                  <a:lnTo>
                    <a:pt x="537" y="11295"/>
                  </a:lnTo>
                  <a:lnTo>
                    <a:pt x="365" y="10887"/>
                  </a:lnTo>
                  <a:lnTo>
                    <a:pt x="346" y="10800"/>
                  </a:lnTo>
                  <a:lnTo>
                    <a:pt x="346" y="13711"/>
                  </a:lnTo>
                  <a:lnTo>
                    <a:pt x="326" y="13711"/>
                  </a:lnTo>
                  <a:lnTo>
                    <a:pt x="326" y="13333"/>
                  </a:lnTo>
                  <a:lnTo>
                    <a:pt x="306" y="13333"/>
                  </a:lnTo>
                  <a:lnTo>
                    <a:pt x="306" y="12023"/>
                  </a:lnTo>
                  <a:lnTo>
                    <a:pt x="298" y="12023"/>
                  </a:lnTo>
                  <a:lnTo>
                    <a:pt x="298" y="11091"/>
                  </a:lnTo>
                  <a:lnTo>
                    <a:pt x="287" y="11091"/>
                  </a:lnTo>
                  <a:lnTo>
                    <a:pt x="287" y="12023"/>
                  </a:lnTo>
                  <a:lnTo>
                    <a:pt x="278" y="12023"/>
                  </a:lnTo>
                  <a:lnTo>
                    <a:pt x="278" y="12314"/>
                  </a:lnTo>
                  <a:lnTo>
                    <a:pt x="171" y="12314"/>
                  </a:lnTo>
                  <a:lnTo>
                    <a:pt x="171" y="12023"/>
                  </a:lnTo>
                  <a:lnTo>
                    <a:pt x="163" y="12023"/>
                  </a:lnTo>
                  <a:lnTo>
                    <a:pt x="163" y="11091"/>
                  </a:lnTo>
                  <a:lnTo>
                    <a:pt x="163" y="12023"/>
                  </a:lnTo>
                  <a:lnTo>
                    <a:pt x="143" y="12023"/>
                  </a:lnTo>
                  <a:lnTo>
                    <a:pt x="143" y="13333"/>
                  </a:lnTo>
                  <a:lnTo>
                    <a:pt x="132" y="13333"/>
                  </a:lnTo>
                  <a:lnTo>
                    <a:pt x="132" y="17059"/>
                  </a:lnTo>
                  <a:lnTo>
                    <a:pt x="104" y="17059"/>
                  </a:lnTo>
                  <a:lnTo>
                    <a:pt x="104" y="17641"/>
                  </a:lnTo>
                  <a:lnTo>
                    <a:pt x="48" y="17641"/>
                  </a:lnTo>
                  <a:lnTo>
                    <a:pt x="48" y="17263"/>
                  </a:lnTo>
                  <a:lnTo>
                    <a:pt x="0" y="172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7059"/>
                  </a:lnTo>
                  <a:lnTo>
                    <a:pt x="21485" y="15953"/>
                  </a:lnTo>
                  <a:close/>
                  <a:moveTo>
                    <a:pt x="1355" y="12518"/>
                  </a:moveTo>
                  <a:lnTo>
                    <a:pt x="1355" y="12197"/>
                  </a:lnTo>
                  <a:lnTo>
                    <a:pt x="1355" y="12518"/>
                  </a:lnTo>
                  <a:close/>
                  <a:moveTo>
                    <a:pt x="1347" y="12110"/>
                  </a:moveTo>
                  <a:lnTo>
                    <a:pt x="1355" y="12110"/>
                  </a:lnTo>
                  <a:lnTo>
                    <a:pt x="1355" y="12314"/>
                  </a:lnTo>
                  <a:lnTo>
                    <a:pt x="1347" y="12110"/>
                  </a:lnTo>
                  <a:close/>
                  <a:moveTo>
                    <a:pt x="1355" y="12401"/>
                  </a:moveTo>
                  <a:lnTo>
                    <a:pt x="1347" y="12518"/>
                  </a:lnTo>
                  <a:lnTo>
                    <a:pt x="1347" y="12197"/>
                  </a:lnTo>
                  <a:lnTo>
                    <a:pt x="1355" y="12401"/>
                  </a:lnTo>
                  <a:close/>
                  <a:moveTo>
                    <a:pt x="1347" y="12605"/>
                  </a:moveTo>
                  <a:lnTo>
                    <a:pt x="1355" y="12401"/>
                  </a:lnTo>
                  <a:lnTo>
                    <a:pt x="1355" y="12605"/>
                  </a:lnTo>
                  <a:lnTo>
                    <a:pt x="1347" y="12605"/>
                  </a:lnTo>
                  <a:close/>
                  <a:moveTo>
                    <a:pt x="1347" y="12605"/>
                  </a:moveTo>
                  <a:lnTo>
                    <a:pt x="1355" y="12605"/>
                  </a:lnTo>
                  <a:lnTo>
                    <a:pt x="1355" y="12809"/>
                  </a:lnTo>
                  <a:lnTo>
                    <a:pt x="1347" y="12605"/>
                  </a:lnTo>
                  <a:close/>
                  <a:moveTo>
                    <a:pt x="1347" y="13012"/>
                  </a:moveTo>
                  <a:lnTo>
                    <a:pt x="1347" y="12721"/>
                  </a:lnTo>
                  <a:lnTo>
                    <a:pt x="1355" y="12809"/>
                  </a:lnTo>
                  <a:lnTo>
                    <a:pt x="1347" y="13012"/>
                  </a:lnTo>
                  <a:close/>
                  <a:moveTo>
                    <a:pt x="1347" y="13012"/>
                  </a:moveTo>
                  <a:lnTo>
                    <a:pt x="1355" y="12925"/>
                  </a:lnTo>
                  <a:lnTo>
                    <a:pt x="1355" y="13012"/>
                  </a:lnTo>
                  <a:lnTo>
                    <a:pt x="1347" y="13012"/>
                  </a:lnTo>
                  <a:close/>
                  <a:moveTo>
                    <a:pt x="1355" y="13012"/>
                  </a:moveTo>
                  <a:lnTo>
                    <a:pt x="1355" y="12605"/>
                  </a:lnTo>
                  <a:lnTo>
                    <a:pt x="1355" y="13012"/>
                  </a:lnTo>
                  <a:close/>
                  <a:moveTo>
                    <a:pt x="3337" y="2242"/>
                  </a:moveTo>
                  <a:lnTo>
                    <a:pt x="3337" y="2329"/>
                  </a:lnTo>
                  <a:lnTo>
                    <a:pt x="3329" y="2736"/>
                  </a:lnTo>
                  <a:lnTo>
                    <a:pt x="3329" y="3231"/>
                  </a:lnTo>
                  <a:lnTo>
                    <a:pt x="3183" y="3231"/>
                  </a:lnTo>
                  <a:lnTo>
                    <a:pt x="3183" y="3144"/>
                  </a:lnTo>
                  <a:lnTo>
                    <a:pt x="3174" y="2736"/>
                  </a:lnTo>
                  <a:lnTo>
                    <a:pt x="3174" y="2242"/>
                  </a:lnTo>
                  <a:lnTo>
                    <a:pt x="3166" y="2038"/>
                  </a:lnTo>
                  <a:lnTo>
                    <a:pt x="3348" y="2038"/>
                  </a:lnTo>
                  <a:lnTo>
                    <a:pt x="3337" y="2242"/>
                  </a:lnTo>
                  <a:close/>
                </a:path>
              </a:pathLst>
            </a:cu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  <p:sp>
          <p:nvSpPr>
            <p:cNvPr id="6" name="Rectangle 68"/>
            <p:cNvSpPr/>
            <p:nvPr/>
          </p:nvSpPr>
          <p:spPr>
            <a:xfrm>
              <a:off x="-2" y="1172442"/>
              <a:ext cx="12192006" cy="1579148"/>
            </a:xfrm>
            <a:prstGeom prst="rect">
              <a:avLst/>
            </a:prstGeom>
            <a:solidFill>
              <a:srgbClr val="D1E2EB">
                <a:alpha val="2902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Verdana"/>
                  <a:ea typeface="Verdana"/>
                  <a:cs typeface="Verdana"/>
                  <a:sym typeface="Verdana"/>
                </a:defRPr>
              </a:pPr>
              <a:endParaRPr>
                <a:solidFill>
                  <a:srgbClr val="FF0179"/>
                </a:solidFill>
              </a:endParaRPr>
            </a:p>
          </p:txBody>
        </p:sp>
      </p:grpSp>
      <p:sp>
        <p:nvSpPr>
          <p:cNvPr id="7" name="Straight Connector 85"/>
          <p:cNvSpPr/>
          <p:nvPr userDrawn="1"/>
        </p:nvSpPr>
        <p:spPr>
          <a:xfrm flipH="1">
            <a:off x="1762474" y="3634518"/>
            <a:ext cx="2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Straight Connector 88"/>
          <p:cNvSpPr/>
          <p:nvPr userDrawn="1"/>
        </p:nvSpPr>
        <p:spPr>
          <a:xfrm>
            <a:off x="3869656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traight Connector 90"/>
          <p:cNvSpPr/>
          <p:nvPr userDrawn="1"/>
        </p:nvSpPr>
        <p:spPr>
          <a:xfrm>
            <a:off x="5981843" y="2720487"/>
            <a:ext cx="168" cy="2085833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Straight Connector 92"/>
          <p:cNvSpPr/>
          <p:nvPr userDrawn="1"/>
        </p:nvSpPr>
        <p:spPr>
          <a:xfrm>
            <a:off x="10186540" y="3634518"/>
            <a:ext cx="3" cy="1171802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traight Connector 93"/>
          <p:cNvSpPr/>
          <p:nvPr userDrawn="1"/>
        </p:nvSpPr>
        <p:spPr>
          <a:xfrm>
            <a:off x="8080681" y="3148263"/>
            <a:ext cx="3" cy="1658055"/>
          </a:xfrm>
          <a:prstGeom prst="line">
            <a:avLst/>
          </a:prstGeom>
          <a:ln w="19050">
            <a:solidFill>
              <a:srgbClr val="CDCDCD"/>
            </a:solidFill>
            <a:headEnd type="oval"/>
            <a:tailEnd type="oval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969192" y="535144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59" hasCustomPrompt="1"/>
          </p:nvPr>
        </p:nvSpPr>
        <p:spPr>
          <a:xfrm>
            <a:off x="974199" y="562683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60" hasCustomPrompt="1"/>
          </p:nvPr>
        </p:nvSpPr>
        <p:spPr>
          <a:xfrm>
            <a:off x="3076374" y="5356790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61" hasCustomPrompt="1"/>
          </p:nvPr>
        </p:nvSpPr>
        <p:spPr>
          <a:xfrm>
            <a:off x="3081381" y="5632181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62" hasCustomPrompt="1"/>
          </p:nvPr>
        </p:nvSpPr>
        <p:spPr>
          <a:xfrm>
            <a:off x="5183590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63" hasCustomPrompt="1"/>
          </p:nvPr>
        </p:nvSpPr>
        <p:spPr>
          <a:xfrm>
            <a:off x="5188597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64" hasCustomPrompt="1"/>
          </p:nvPr>
        </p:nvSpPr>
        <p:spPr>
          <a:xfrm>
            <a:off x="7305861" y="5345602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65" hasCustomPrompt="1"/>
          </p:nvPr>
        </p:nvSpPr>
        <p:spPr>
          <a:xfrm>
            <a:off x="7300820" y="5620993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66" hasCustomPrompt="1"/>
          </p:nvPr>
        </p:nvSpPr>
        <p:spPr>
          <a:xfrm>
            <a:off x="9405553" y="5339764"/>
            <a:ext cx="1556453" cy="26955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67" hasCustomPrompt="1"/>
          </p:nvPr>
        </p:nvSpPr>
        <p:spPr>
          <a:xfrm>
            <a:off x="9410560" y="5615155"/>
            <a:ext cx="1556453" cy="59765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B3E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.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68" hasCustomPrompt="1"/>
          </p:nvPr>
        </p:nvSpPr>
        <p:spPr>
          <a:xfrm>
            <a:off x="977737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69" hasCustomPrompt="1"/>
          </p:nvPr>
        </p:nvSpPr>
        <p:spPr>
          <a:xfrm>
            <a:off x="9411126" y="4085642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9"/>
          <p:cNvSpPr>
            <a:spLocks noGrp="1"/>
          </p:cNvSpPr>
          <p:nvPr>
            <p:ph type="body" sz="quarter" idx="70" hasCustomPrompt="1"/>
          </p:nvPr>
        </p:nvSpPr>
        <p:spPr>
          <a:xfrm>
            <a:off x="7309640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9"/>
          <p:cNvSpPr>
            <a:spLocks noGrp="1"/>
          </p:cNvSpPr>
          <p:nvPr>
            <p:ph type="body" sz="quarter" idx="71" hasCustomPrompt="1"/>
          </p:nvPr>
        </p:nvSpPr>
        <p:spPr>
          <a:xfrm>
            <a:off x="5203615" y="3628627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72" hasCustomPrompt="1"/>
          </p:nvPr>
        </p:nvSpPr>
        <p:spPr>
          <a:xfrm>
            <a:off x="3090105" y="3842513"/>
            <a:ext cx="1556453" cy="269553"/>
          </a:xfrm>
          <a:solidFill>
            <a:srgbClr val="F2F7F9"/>
          </a:solidFill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477771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797090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8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573785" y="2450557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9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685437" y="2026123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0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9884808" y="2936914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10E422-B633-2B44-9419-6DB20958CCB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E7B9BAE-A102-DF44-88CD-8950D03AA6F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5952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5E3F3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traight Connector 4"/>
          <p:cNvSpPr/>
          <p:nvPr userDrawn="1"/>
        </p:nvSpPr>
        <p:spPr>
          <a:xfrm flipV="1">
            <a:off x="2692399" y="6477001"/>
            <a:ext cx="4" cy="381005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Oval 10"/>
          <p:cNvSpPr/>
          <p:nvPr userDrawn="1"/>
        </p:nvSpPr>
        <p:spPr>
          <a:xfrm>
            <a:off x="2635150" y="6360643"/>
            <a:ext cx="114503" cy="114503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6" name="Oval 3"/>
          <p:cNvSpPr/>
          <p:nvPr userDrawn="1"/>
        </p:nvSpPr>
        <p:spPr>
          <a:xfrm>
            <a:off x="2635150" y="3930786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7" name="Oval 8"/>
          <p:cNvSpPr/>
          <p:nvPr userDrawn="1"/>
        </p:nvSpPr>
        <p:spPr>
          <a:xfrm>
            <a:off x="2635150" y="4539912"/>
            <a:ext cx="114503" cy="114505"/>
          </a:xfrm>
          <a:prstGeom prst="ellipse">
            <a:avLst/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8" name="Straight Connector 13"/>
          <p:cNvSpPr/>
          <p:nvPr userDrawn="1"/>
        </p:nvSpPr>
        <p:spPr>
          <a:xfrm flipV="1">
            <a:off x="2692399" y="4041115"/>
            <a:ext cx="4" cy="50297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7" name="Text Placeholder 25"/>
          <p:cNvSpPr>
            <a:spLocks noGrp="1"/>
          </p:cNvSpPr>
          <p:nvPr>
            <p:ph type="body" sz="quarter" idx="61" hasCustomPrompt="1"/>
          </p:nvPr>
        </p:nvSpPr>
        <p:spPr>
          <a:xfrm>
            <a:off x="3690661" y="254183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0" name="Text Placeholder 119"/>
          <p:cNvSpPr>
            <a:spLocks noGrp="1"/>
          </p:cNvSpPr>
          <p:nvPr>
            <p:ph type="body" sz="quarter" idx="62" hasCustomPrompt="1"/>
          </p:nvPr>
        </p:nvSpPr>
        <p:spPr>
          <a:xfrm>
            <a:off x="3690661" y="280635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1" name="Text Placeholder 25"/>
          <p:cNvSpPr>
            <a:spLocks noGrp="1"/>
          </p:cNvSpPr>
          <p:nvPr>
            <p:ph type="body" sz="quarter" idx="63" hasCustomPrompt="1"/>
          </p:nvPr>
        </p:nvSpPr>
        <p:spPr>
          <a:xfrm>
            <a:off x="3690661" y="5037384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22" name="Text Placeholder 119"/>
          <p:cNvSpPr>
            <a:spLocks noGrp="1"/>
          </p:cNvSpPr>
          <p:nvPr>
            <p:ph type="body" sz="quarter" idx="64" hasCustomPrompt="1"/>
          </p:nvPr>
        </p:nvSpPr>
        <p:spPr>
          <a:xfrm>
            <a:off x="3690661" y="5301906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28" name="Text Placeholder 114"/>
          <p:cNvSpPr>
            <a:spLocks noGrp="1"/>
          </p:cNvSpPr>
          <p:nvPr>
            <p:ph type="body" sz="quarter" idx="73" hasCustomPrompt="1"/>
          </p:nvPr>
        </p:nvSpPr>
        <p:spPr>
          <a:xfrm>
            <a:off x="330795" y="27734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9" name="Text Placeholder 114"/>
          <p:cNvSpPr>
            <a:spLocks noGrp="1"/>
          </p:cNvSpPr>
          <p:nvPr>
            <p:ph type="body" sz="quarter" idx="74" hasCustomPrompt="1"/>
          </p:nvPr>
        </p:nvSpPr>
        <p:spPr>
          <a:xfrm>
            <a:off x="330795" y="5211838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30" name="Text Placeholder 12"/>
          <p:cNvSpPr>
            <a:spLocks noGrp="1"/>
          </p:cNvSpPr>
          <p:nvPr>
            <p:ph type="body" sz="quarter" idx="75" hasCustomPrompt="1"/>
          </p:nvPr>
        </p:nvSpPr>
        <p:spPr>
          <a:xfrm>
            <a:off x="2286689" y="2667261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1" name="Text Placeholder 12"/>
          <p:cNvSpPr>
            <a:spLocks noGrp="1"/>
          </p:cNvSpPr>
          <p:nvPr>
            <p:ph type="body" sz="quarter" idx="76" hasCustomPrompt="1"/>
          </p:nvPr>
        </p:nvSpPr>
        <p:spPr>
          <a:xfrm>
            <a:off x="2286689" y="5102664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32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A66C651-0064-7E4D-83ED-BA63BC74327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3C68C9E-7A2F-BE4D-997D-1CFF22BF97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06354" y="2270789"/>
            <a:ext cx="1584000" cy="158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4B1071D-49B3-5545-A62E-1BDE917D3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06354" y="471902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426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815247FD-473F-0543-B70E-A9291F5A8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667000" y="-2667003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Oval 8"/>
          <p:cNvSpPr/>
          <p:nvPr userDrawn="1"/>
        </p:nvSpPr>
        <p:spPr>
          <a:xfrm>
            <a:off x="2635150" y="2659928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Oval 9"/>
          <p:cNvSpPr/>
          <p:nvPr userDrawn="1"/>
        </p:nvSpPr>
        <p:spPr>
          <a:xfrm>
            <a:off x="5104692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6" name="Oval 10"/>
          <p:cNvSpPr/>
          <p:nvPr userDrawn="1"/>
        </p:nvSpPr>
        <p:spPr>
          <a:xfrm>
            <a:off x="6944429" y="3257396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Oval 13"/>
          <p:cNvSpPr/>
          <p:nvPr userDrawn="1"/>
        </p:nvSpPr>
        <p:spPr>
          <a:xfrm>
            <a:off x="9137550" y="4332614"/>
            <a:ext cx="114505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9" name="Oval 7"/>
          <p:cNvSpPr/>
          <p:nvPr/>
        </p:nvSpPr>
        <p:spPr>
          <a:xfrm>
            <a:off x="2623128" y="747349"/>
            <a:ext cx="138546" cy="125955"/>
          </a:xfrm>
          <a:prstGeom prst="ellipse">
            <a:avLst/>
          </a:prstGeom>
          <a:solidFill>
            <a:srgbClr val="004494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Straight Connector 18"/>
          <p:cNvSpPr/>
          <p:nvPr/>
        </p:nvSpPr>
        <p:spPr>
          <a:xfrm flipV="1">
            <a:off x="2692397" y="-3"/>
            <a:ext cx="3" cy="838207"/>
          </a:xfrm>
          <a:prstGeom prst="line">
            <a:avLst/>
          </a:prstGeom>
          <a:solidFill>
            <a:schemeClr val="bg1"/>
          </a:solidFill>
          <a:ln w="9525" cap="flat">
            <a:solidFill>
              <a:srgbClr val="004494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1" name="Oval 14"/>
          <p:cNvSpPr/>
          <p:nvPr userDrawn="1"/>
        </p:nvSpPr>
        <p:spPr>
          <a:xfrm>
            <a:off x="9137550" y="6187680"/>
            <a:ext cx="114503" cy="114505"/>
          </a:xfrm>
          <a:prstGeom prst="ellipse">
            <a:avLst/>
          </a:prstGeom>
          <a:solidFill>
            <a:srgbClr val="004494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cxnSp>
        <p:nvCxnSpPr>
          <p:cNvPr id="95" name="Elbow Connector 9"/>
          <p:cNvCxnSpPr>
            <a:cxnSpLocks/>
            <a:stCxn id="4" idx="4"/>
            <a:endCxn id="5" idx="2"/>
          </p:cNvCxnSpPr>
          <p:nvPr userDrawn="1"/>
        </p:nvCxnSpPr>
        <p:spPr>
          <a:xfrm rot="16200000" flipH="1">
            <a:off x="3628439" y="1838396"/>
            <a:ext cx="540216" cy="2412289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cxnSp>
        <p:nvCxnSpPr>
          <p:cNvPr id="96" name="Elbow Connector 110"/>
          <p:cNvCxnSpPr>
            <a:stCxn id="6" idx="6"/>
            <a:endCxn id="7" idx="0"/>
          </p:cNvCxnSpPr>
          <p:nvPr userDrawn="1"/>
        </p:nvCxnSpPr>
        <p:spPr>
          <a:xfrm>
            <a:off x="7058934" y="3314649"/>
            <a:ext cx="2135869" cy="1017965"/>
          </a:xfrm>
          <a:prstGeom prst="bentConnector2">
            <a:avLst/>
          </a:prstGeom>
          <a:ln>
            <a:solidFill>
              <a:srgbClr val="004494"/>
            </a:solidFill>
          </a:ln>
        </p:spPr>
      </p:cxnSp>
      <p:sp>
        <p:nvSpPr>
          <p:cNvPr id="105" name="Text Placeholder 25"/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3606791" y="1273349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6" name="Text Placeholder 119"/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3606791" y="1537871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7" name="Text Placeholder 25"/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987671" y="2060513"/>
            <a:ext cx="2683967" cy="2508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08" name="Text Placeholder 119"/>
          <p:cNvSpPr>
            <a:spLocks noGrp="1"/>
          </p:cNvSpPr>
          <p:nvPr userDrawn="1">
            <p:ph type="body" sz="quarter" idx="70" hasCustomPrompt="1"/>
          </p:nvPr>
        </p:nvSpPr>
        <p:spPr>
          <a:xfrm>
            <a:off x="6987671" y="2325035"/>
            <a:ext cx="2683690" cy="769138"/>
          </a:xfrm>
        </p:spPr>
        <p:txBody>
          <a:bodyPr lIns="72000" tIns="72000" rIns="72000" b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pt-PT"/>
          </a:p>
        </p:txBody>
      </p:sp>
      <p:sp>
        <p:nvSpPr>
          <p:cNvPr id="109" name="Text Placeholder 25"/>
          <p:cNvSpPr>
            <a:spLocks noGrp="1"/>
          </p:cNvSpPr>
          <p:nvPr userDrawn="1">
            <p:ph type="body" sz="quarter" idx="71" hasCustomPrompt="1"/>
          </p:nvPr>
        </p:nvSpPr>
        <p:spPr>
          <a:xfrm>
            <a:off x="5602445" y="4901176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115" name="Text Placeholder 114"/>
          <p:cNvSpPr>
            <a:spLocks noGrp="1"/>
          </p:cNvSpPr>
          <p:nvPr userDrawn="1">
            <p:ph type="body" sz="quarter" idx="73" hasCustomPrompt="1"/>
          </p:nvPr>
        </p:nvSpPr>
        <p:spPr>
          <a:xfrm>
            <a:off x="413963" y="1460589"/>
            <a:ext cx="1363344" cy="599924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6" name="Text Placeholder 114"/>
          <p:cNvSpPr>
            <a:spLocks noGrp="1"/>
          </p:cNvSpPr>
          <p:nvPr userDrawn="1">
            <p:ph type="body" sz="quarter" idx="74" hasCustomPrompt="1"/>
          </p:nvPr>
        </p:nvSpPr>
        <p:spPr>
          <a:xfrm>
            <a:off x="5414328" y="4114300"/>
            <a:ext cx="1363344" cy="59992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17" name="Text Placeholder 114"/>
          <p:cNvSpPr>
            <a:spLocks noGrp="1"/>
          </p:cNvSpPr>
          <p:nvPr userDrawn="1">
            <p:ph type="body" sz="quarter" idx="75" hasCustomPrompt="1"/>
          </p:nvPr>
        </p:nvSpPr>
        <p:spPr>
          <a:xfrm>
            <a:off x="5602445" y="5152031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4494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118" name="Text Placeholder 114"/>
          <p:cNvSpPr>
            <a:spLocks noGrp="1"/>
          </p:cNvSpPr>
          <p:nvPr userDrawn="1">
            <p:ph type="body" sz="quarter" idx="76" hasCustomPrompt="1"/>
          </p:nvPr>
        </p:nvSpPr>
        <p:spPr>
          <a:xfrm>
            <a:off x="10115900" y="502895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123" name="Straight Connector 20"/>
          <p:cNvSpPr/>
          <p:nvPr userDrawn="1"/>
        </p:nvSpPr>
        <p:spPr>
          <a:xfrm flipH="1">
            <a:off x="9194799" y="6273798"/>
            <a:ext cx="4" cy="584206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99A3123-10BF-CB43-BB16-7B0A38C1D4D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8B3C25E-F0C7-A44D-8E74-863C4F50F77B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282808" y="1355473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082E86D9-A8E7-CE42-BE1C-C1424D196C8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666521" y="286666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6D33EC2A-E39B-8F4E-9DC5-8A804C555E1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791567" y="4901176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8D41896E-D882-EF45-9498-1CB3352599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00397" y="974616"/>
            <a:ext cx="1584000" cy="1584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A939667-E3EB-504B-8FB5-A5C45A5D5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7290" y="2485809"/>
            <a:ext cx="1584000" cy="1584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CBEA801-091A-4B43-9632-9650D66706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02799" y="4520486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1339886"/>
            <a:ext cx="10972800" cy="936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1" y="2492376"/>
            <a:ext cx="10972800" cy="352901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57AD-AE39-4A5B-8B5A-74EC9A197B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4215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6.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traight Connector 3"/>
          <p:cNvSpPr/>
          <p:nvPr userDrawn="1"/>
        </p:nvSpPr>
        <p:spPr>
          <a:xfrm>
            <a:off x="9194799" y="-2"/>
            <a:ext cx="5671" cy="1600205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15" name="Oval 23"/>
          <p:cNvSpPr/>
          <p:nvPr userDrawn="1"/>
        </p:nvSpPr>
        <p:spPr>
          <a:xfrm>
            <a:off x="9143217" y="1601566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6" name="Oval 21"/>
          <p:cNvSpPr/>
          <p:nvPr userDrawn="1"/>
        </p:nvSpPr>
        <p:spPr>
          <a:xfrm>
            <a:off x="9134716" y="4578445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7" name="Oval 22"/>
          <p:cNvSpPr/>
          <p:nvPr userDrawn="1"/>
        </p:nvSpPr>
        <p:spPr>
          <a:xfrm>
            <a:off x="9140383" y="3445213"/>
            <a:ext cx="114505" cy="114505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 sz="2400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8" name="Straight Connector 26"/>
          <p:cNvSpPr/>
          <p:nvPr userDrawn="1"/>
        </p:nvSpPr>
        <p:spPr>
          <a:xfrm flipH="1">
            <a:off x="9191966" y="3561078"/>
            <a:ext cx="5671" cy="1016004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chemeClr val="accent4"/>
              </a:solidFill>
            </a:endParaRPr>
          </a:p>
        </p:txBody>
      </p:sp>
      <p:sp>
        <p:nvSpPr>
          <p:cNvPr id="62" name="Text Placeholder 114"/>
          <p:cNvSpPr>
            <a:spLocks noGrp="1"/>
          </p:cNvSpPr>
          <p:nvPr>
            <p:ph type="body" sz="quarter" idx="76" hasCustomPrompt="1"/>
          </p:nvPr>
        </p:nvSpPr>
        <p:spPr>
          <a:xfrm>
            <a:off x="10151722" y="226543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3" name="Text Placeholder 114"/>
          <p:cNvSpPr>
            <a:spLocks noGrp="1"/>
          </p:cNvSpPr>
          <p:nvPr>
            <p:ph type="body" sz="quarter" idx="77" hasCustomPrompt="1"/>
          </p:nvPr>
        </p:nvSpPr>
        <p:spPr>
          <a:xfrm>
            <a:off x="10148855" y="5242318"/>
            <a:ext cx="1363344" cy="59992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  <a:p>
            <a:pPr lvl="0"/>
            <a:r>
              <a:rPr lang="en-US"/>
              <a:t>Month</a:t>
            </a:r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5645688" y="5075739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7" name="Text Placeholder 114"/>
          <p:cNvSpPr>
            <a:spLocks noGrp="1"/>
          </p:cNvSpPr>
          <p:nvPr>
            <p:ph type="body" sz="quarter" idx="75" hasCustomPrompt="1"/>
          </p:nvPr>
        </p:nvSpPr>
        <p:spPr>
          <a:xfrm>
            <a:off x="5645688" y="5326594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6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5645688" y="2014583"/>
            <a:ext cx="2683967" cy="250855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69" name="Text Placeholder 114"/>
          <p:cNvSpPr>
            <a:spLocks noGrp="1"/>
          </p:cNvSpPr>
          <p:nvPr>
            <p:ph type="body" sz="quarter" idx="81" hasCustomPrompt="1"/>
          </p:nvPr>
        </p:nvSpPr>
        <p:spPr>
          <a:xfrm>
            <a:off x="5645688" y="2265438"/>
            <a:ext cx="2683690" cy="739594"/>
          </a:xfr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Curabitur</a:t>
            </a:r>
            <a:r>
              <a:rPr lang="pt-PT"/>
              <a:t> </a:t>
            </a:r>
            <a:r>
              <a:rPr lang="pt-PT" err="1"/>
              <a:t>vel</a:t>
            </a:r>
            <a:r>
              <a:rPr lang="pt-PT"/>
              <a:t> </a:t>
            </a:r>
            <a:r>
              <a:rPr lang="pt-PT" err="1"/>
              <a:t>tincidunt</a:t>
            </a:r>
            <a:r>
              <a:rPr lang="pt-PT"/>
              <a:t> odio. </a:t>
            </a:r>
            <a:r>
              <a:rPr lang="pt-PT" err="1"/>
              <a:t>Integer</a:t>
            </a:r>
            <a:r>
              <a:rPr lang="pt-PT"/>
              <a:t> </a:t>
            </a:r>
            <a:r>
              <a:rPr lang="pt-PT" err="1"/>
              <a:t>volutpat</a:t>
            </a:r>
            <a:r>
              <a:rPr lang="pt-PT"/>
              <a:t> </a:t>
            </a:r>
            <a:r>
              <a:rPr lang="pt-PT" err="1"/>
              <a:t>tempus</a:t>
            </a:r>
            <a:r>
              <a:rPr lang="pt-PT"/>
              <a:t> </a:t>
            </a:r>
            <a:r>
              <a:rPr lang="pt-PT" err="1"/>
              <a:t>nunc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</a:t>
            </a:r>
            <a:r>
              <a:rPr lang="pt-PT" err="1"/>
              <a:t>molestie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</a:t>
            </a:r>
            <a:r>
              <a:rPr lang="pt-PT" err="1"/>
              <a:t>pellentesque</a:t>
            </a:r>
            <a:r>
              <a:rPr lang="pt-PT"/>
              <a:t> eu. </a:t>
            </a:r>
            <a:r>
              <a:rPr lang="pt-PT" err="1"/>
              <a:t>Praesent</a:t>
            </a:r>
            <a:r>
              <a:rPr lang="pt-PT"/>
              <a:t> </a:t>
            </a:r>
            <a:r>
              <a:rPr lang="pt-PT" err="1"/>
              <a:t>dapibus</a:t>
            </a:r>
            <a:r>
              <a:rPr lang="pt-PT"/>
              <a:t> </a:t>
            </a:r>
            <a:r>
              <a:rPr lang="pt-PT" err="1"/>
              <a:t>enim</a:t>
            </a:r>
            <a:r>
              <a:rPr lang="pt-PT"/>
              <a:t> </a:t>
            </a:r>
            <a:r>
              <a:rPr lang="pt-PT" err="1"/>
              <a:t>turpis</a:t>
            </a:r>
            <a:r>
              <a:rPr lang="pt-PT"/>
              <a:t>. </a:t>
            </a:r>
          </a:p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E78EAC6-3587-5047-9613-0D152683ACF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D8D0897-4AC7-2A42-A1E4-2C2441B79B0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816296" y="2174579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4F9C7574-B14F-4A4C-8473-D1E65A4434A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829666" y="5141298"/>
            <a:ext cx="811420" cy="811420"/>
          </a:xfrm>
          <a:prstGeom prst="ellipse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rgbClr val="C5E3F3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E60B6A6-509E-B940-83EC-452684BC5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3885" y="1783890"/>
            <a:ext cx="1584000" cy="1584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C908D4A-A2B4-5144-922F-E18B0596D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3885" y="4753232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463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rallelogram 1"/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00B3EF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solidFill>
            <a:srgbClr val="B2E8FA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0" name="Parallelogram 1"/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solidFill>
            <a:srgbClr val="004494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2328"/>
            <a:ext cx="4190319" cy="3"/>
          </a:xfrm>
          <a:prstGeom prst="line">
            <a:avLst/>
          </a:prstGeom>
          <a:ln>
            <a:solidFill>
              <a:srgbClr val="00B3E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rgbClr val="00B3EF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2328"/>
            <a:ext cx="2877808" cy="3"/>
          </a:xfrm>
          <a:prstGeom prst="line">
            <a:avLst/>
          </a:prstGeom>
          <a:ln>
            <a:solidFill>
              <a:srgbClr val="B2E8FA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rgbClr val="B2E8FA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2328"/>
            <a:ext cx="2677389" cy="3"/>
          </a:xfrm>
          <a:prstGeom prst="line">
            <a:avLst/>
          </a:prstGeom>
          <a:ln>
            <a:solidFill>
              <a:srgbClr val="FF017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rgbClr val="FF0179"/>
          </a:solidFill>
          <a:ln>
            <a:noFill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2328"/>
            <a:ext cx="1498156" cy="3"/>
          </a:xfrm>
          <a:prstGeom prst="line">
            <a:avLst/>
          </a:prstGeom>
          <a:ln>
            <a:solidFill>
              <a:srgbClr val="00449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rgbClr val="004494"/>
          </a:solidFill>
          <a:ln>
            <a:noFill/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00B3EF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B2E8FA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rgbClr val="FF0179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0A9CC26-F8DC-2841-818F-2A14E0FBE998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511E2E29-B33D-2745-B206-F7F08BD91FB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52093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8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arallelogram 1">
            <a:extLst>
              <a:ext uri="{FF2B5EF4-FFF2-40B4-BE49-F238E27FC236}">
                <a16:creationId xmlns:a16="http://schemas.microsoft.com/office/drawing/2014/main" id="{A48BB177-5625-3A49-8952-1E7D347C037D}"/>
              </a:ext>
            </a:extLst>
          </p:cNvPr>
          <p:cNvSpPr/>
          <p:nvPr userDrawn="1"/>
        </p:nvSpPr>
        <p:spPr>
          <a:xfrm>
            <a:off x="9225187" y="4681235"/>
            <a:ext cx="2551613" cy="1374747"/>
          </a:xfrm>
          <a:custGeom>
            <a:avLst/>
            <a:gdLst>
              <a:gd name="connsiteX0" fmla="*/ 0 w 21843"/>
              <a:gd name="connsiteY0" fmla="*/ 21600 h 21600"/>
              <a:gd name="connsiteX1" fmla="*/ 1118 w 21843"/>
              <a:gd name="connsiteY1" fmla="*/ 0 h 21600"/>
              <a:gd name="connsiteX2" fmla="*/ 21843 w 21843"/>
              <a:gd name="connsiteY2" fmla="*/ 0 h 21600"/>
              <a:gd name="connsiteX3" fmla="*/ 17810 w 21843"/>
              <a:gd name="connsiteY3" fmla="*/ 21600 h 21600"/>
              <a:gd name="connsiteX4" fmla="*/ 0 w 21843"/>
              <a:gd name="connsiteY4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43" h="21600" extrusionOk="0">
                <a:moveTo>
                  <a:pt x="0" y="21600"/>
                </a:moveTo>
                <a:cubicBezTo>
                  <a:pt x="373" y="14400"/>
                  <a:pt x="745" y="7200"/>
                  <a:pt x="1118" y="0"/>
                </a:cubicBezTo>
                <a:lnTo>
                  <a:pt x="21843" y="0"/>
                </a:lnTo>
                <a:lnTo>
                  <a:pt x="1781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41" name="Parallelogram 1">
            <a:extLst>
              <a:ext uri="{FF2B5EF4-FFF2-40B4-BE49-F238E27FC236}">
                <a16:creationId xmlns:a16="http://schemas.microsoft.com/office/drawing/2014/main" id="{454480BC-1A6D-9F43-A825-2D1ACA599CF9}"/>
              </a:ext>
            </a:extLst>
          </p:cNvPr>
          <p:cNvSpPr/>
          <p:nvPr userDrawn="1"/>
        </p:nvSpPr>
        <p:spPr>
          <a:xfrm flipV="1">
            <a:off x="9211052" y="3166434"/>
            <a:ext cx="2565748" cy="1373026"/>
          </a:xfrm>
          <a:custGeom>
            <a:avLst/>
            <a:gdLst>
              <a:gd name="connsiteX0" fmla="*/ 0 w 22207"/>
              <a:gd name="connsiteY0" fmla="*/ 21600 h 21600"/>
              <a:gd name="connsiteX1" fmla="*/ 1482 w 22207"/>
              <a:gd name="connsiteY1" fmla="*/ 0 h 21600"/>
              <a:gd name="connsiteX2" fmla="*/ 22207 w 22207"/>
              <a:gd name="connsiteY2" fmla="*/ 0 h 21600"/>
              <a:gd name="connsiteX3" fmla="*/ 18174 w 22207"/>
              <a:gd name="connsiteY3" fmla="*/ 21600 h 21600"/>
              <a:gd name="connsiteX4" fmla="*/ 0 w 22207"/>
              <a:gd name="connsiteY4" fmla="*/ 21600 h 21600"/>
              <a:gd name="connsiteX0" fmla="*/ 0 w 21964"/>
              <a:gd name="connsiteY0" fmla="*/ 21488 h 21600"/>
              <a:gd name="connsiteX1" fmla="*/ 1239 w 21964"/>
              <a:gd name="connsiteY1" fmla="*/ 0 h 21600"/>
              <a:gd name="connsiteX2" fmla="*/ 21964 w 21964"/>
              <a:gd name="connsiteY2" fmla="*/ 0 h 21600"/>
              <a:gd name="connsiteX3" fmla="*/ 17931 w 21964"/>
              <a:gd name="connsiteY3" fmla="*/ 21600 h 21600"/>
              <a:gd name="connsiteX4" fmla="*/ 0 w 21964"/>
              <a:gd name="connsiteY4" fmla="*/ 21488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4" h="21600" extrusionOk="0">
                <a:moveTo>
                  <a:pt x="0" y="21488"/>
                </a:moveTo>
                <a:lnTo>
                  <a:pt x="1239" y="0"/>
                </a:lnTo>
                <a:lnTo>
                  <a:pt x="21964" y="0"/>
                </a:lnTo>
                <a:lnTo>
                  <a:pt x="17931" y="21600"/>
                </a:lnTo>
                <a:lnTo>
                  <a:pt x="0" y="21488"/>
                </a:lnTo>
                <a:close/>
              </a:path>
            </a:pathLst>
          </a:custGeom>
          <a:solidFill>
            <a:srgbClr val="FF0179"/>
          </a:solidFill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1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evron"/>
          <p:cNvSpPr/>
          <p:nvPr userDrawn="1"/>
        </p:nvSpPr>
        <p:spPr>
          <a:xfrm>
            <a:off x="3327878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6" name="Chevron"/>
          <p:cNvSpPr/>
          <p:nvPr userDrawn="1"/>
        </p:nvSpPr>
        <p:spPr>
          <a:xfrm>
            <a:off x="4802206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7" name="Chevron"/>
          <p:cNvSpPr/>
          <p:nvPr userDrawn="1"/>
        </p:nvSpPr>
        <p:spPr>
          <a:xfrm>
            <a:off x="1853550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5088C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8" name="Chevron"/>
          <p:cNvSpPr/>
          <p:nvPr userDrawn="1"/>
        </p:nvSpPr>
        <p:spPr>
          <a:xfrm>
            <a:off x="6276534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" name="Chevron"/>
          <p:cNvSpPr/>
          <p:nvPr userDrawn="1"/>
        </p:nvSpPr>
        <p:spPr>
          <a:xfrm>
            <a:off x="7750862" y="3169896"/>
            <a:ext cx="1486817" cy="2880002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1" name="Chevron"/>
          <p:cNvSpPr/>
          <p:nvPr userDrawn="1"/>
        </p:nvSpPr>
        <p:spPr>
          <a:xfrm>
            <a:off x="379222" y="3169896"/>
            <a:ext cx="1486817" cy="2880004"/>
          </a:xfrm>
          <a:prstGeom prst="chevron">
            <a:avLst>
              <a:gd name="adj" fmla="val 10987"/>
            </a:avLst>
          </a:prstGeom>
          <a:noFill/>
          <a:ln>
            <a:solidFill>
              <a:srgbClr val="3C87C1"/>
            </a:solidFill>
            <a:prstDash val="dash"/>
          </a:ln>
        </p:spPr>
        <p:txBody>
          <a:bodyPr lIns="45718" tIns="45718" rIns="45718" bIns="45718" anchor="ctr"/>
          <a:lstStyle/>
          <a:p>
            <a:pPr algn="ctr">
              <a:defRPr sz="1200" b="1"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/>
          </a:p>
        </p:txBody>
      </p:sp>
      <p:sp>
        <p:nvSpPr>
          <p:cNvPr id="12" name="Straight Connector 33"/>
          <p:cNvSpPr/>
          <p:nvPr userDrawn="1"/>
        </p:nvSpPr>
        <p:spPr>
          <a:xfrm>
            <a:off x="1845229" y="2420063"/>
            <a:ext cx="419031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" name="Oval 34"/>
          <p:cNvSpPr/>
          <p:nvPr userDrawn="1"/>
        </p:nvSpPr>
        <p:spPr>
          <a:xfrm>
            <a:off x="3897876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Straight Connector 35"/>
          <p:cNvSpPr/>
          <p:nvPr userDrawn="1"/>
        </p:nvSpPr>
        <p:spPr>
          <a:xfrm>
            <a:off x="6059935" y="2420063"/>
            <a:ext cx="2877808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5" name="Oval 36"/>
          <p:cNvSpPr/>
          <p:nvPr userDrawn="1"/>
        </p:nvSpPr>
        <p:spPr>
          <a:xfrm>
            <a:off x="7456325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Straight Connector 38"/>
          <p:cNvSpPr/>
          <p:nvPr userDrawn="1"/>
        </p:nvSpPr>
        <p:spPr>
          <a:xfrm>
            <a:off x="8978779" y="2420063"/>
            <a:ext cx="2677389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7" name="Oval 39"/>
          <p:cNvSpPr/>
          <p:nvPr userDrawn="1"/>
        </p:nvSpPr>
        <p:spPr>
          <a:xfrm>
            <a:off x="10274961" y="2382958"/>
            <a:ext cx="85027" cy="78743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Straight Connector 46"/>
          <p:cNvSpPr/>
          <p:nvPr userDrawn="1"/>
        </p:nvSpPr>
        <p:spPr>
          <a:xfrm>
            <a:off x="317621" y="2420063"/>
            <a:ext cx="1498156" cy="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9" name="Oval 47"/>
          <p:cNvSpPr/>
          <p:nvPr userDrawn="1"/>
        </p:nvSpPr>
        <p:spPr>
          <a:xfrm>
            <a:off x="1056472" y="2381756"/>
            <a:ext cx="81147" cy="81147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02498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7204292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3645842" y="1650889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4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022927" y="1650888"/>
            <a:ext cx="589091" cy="589091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71" hasCustomPrompt="1"/>
          </p:nvPr>
        </p:nvSpPr>
        <p:spPr>
          <a:xfrm>
            <a:off x="339529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18287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6741322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9574596" y="2604678"/>
            <a:ext cx="1515030" cy="250855"/>
          </a:xfrm>
          <a:ln>
            <a:noFill/>
          </a:ln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6202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677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501005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473326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79366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9484205" y="3276607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9484205" y="4792268"/>
            <a:ext cx="1666534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2083501" y="4033556"/>
            <a:ext cx="1034786" cy="1152680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rgbClr val="C5E3F3"/>
                </a:solidFill>
              </a:defRPr>
            </a:lvl1pPr>
          </a:lstStyle>
          <a:p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F74CAC-ECE1-BB4E-8EEE-3789BA49C3E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6F548020-0F22-CA48-BA5D-E49AB2224EC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4698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s&amp;Flow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4"/>
          <p:cNvSpPr/>
          <p:nvPr userDrawn="1"/>
        </p:nvSpPr>
        <p:spPr>
          <a:xfrm rot="1560000" flipV="1">
            <a:off x="175083" y="-2176185"/>
            <a:ext cx="11841832" cy="12396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0" y="0"/>
                </a:moveTo>
                <a:cubicBezTo>
                  <a:pt x="738" y="2936"/>
                  <a:pt x="1476" y="5873"/>
                  <a:pt x="4484" y="8266"/>
                </a:cubicBezTo>
                <a:cubicBezTo>
                  <a:pt x="7493" y="10659"/>
                  <a:pt x="15200" y="12137"/>
                  <a:pt x="18050" y="14360"/>
                </a:cubicBezTo>
                <a:cubicBezTo>
                  <a:pt x="20899" y="16582"/>
                  <a:pt x="21600" y="20142"/>
                  <a:pt x="21581" y="21600"/>
                </a:cubicBezTo>
              </a:path>
            </a:pathLst>
          </a:custGeom>
          <a:ln>
            <a:solidFill>
              <a:srgbClr val="B2E8FA"/>
            </a:solidFill>
            <a:prstDash val="sysDash"/>
            <a:tailEnd type="stealth"/>
          </a:ln>
        </p:spPr>
        <p:txBody>
          <a:bodyPr lIns="45718" tIns="45718" rIns="45718" bIns="45718" anchor="ctr"/>
          <a:lstStyle/>
          <a:p>
            <a: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01DD2CD5-BE6E-C048-BCCA-125BF4E614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58342" y="3260712"/>
            <a:ext cx="1080000" cy="108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76D0DD2-A769-044D-82DB-DA4950063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90753" y="3260712"/>
            <a:ext cx="1080000" cy="108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AFFDD6E-CBDD-0E40-92EA-D6AA0B732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76444" y="3260712"/>
            <a:ext cx="1080000" cy="108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9E2077B-262A-9440-8661-D582A1157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95793" y="3260712"/>
            <a:ext cx="1080000" cy="1080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2FB946E-AD51-5B40-B685-A7DC70D6D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41268" y="3260712"/>
            <a:ext cx="1080000" cy="108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CB26BFB-B90A-A74B-945A-C26F6549A9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77827" y="3299901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31"/>
          <p:cNvSpPr/>
          <p:nvPr userDrawn="1"/>
        </p:nvSpPr>
        <p:spPr>
          <a:xfrm>
            <a:off x="1008754" y="5024244"/>
            <a:ext cx="10174492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Straight Connector 32"/>
          <p:cNvSpPr/>
          <p:nvPr userDrawn="1"/>
        </p:nvSpPr>
        <p:spPr>
          <a:xfrm>
            <a:off x="6095998" y="5026790"/>
            <a:ext cx="4" cy="311255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Straight Connector 100"/>
          <p:cNvSpPr/>
          <p:nvPr userDrawn="1"/>
        </p:nvSpPr>
        <p:spPr>
          <a:xfrm>
            <a:off x="996278" y="2940359"/>
            <a:ext cx="1381657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Connector 101"/>
          <p:cNvSpPr/>
          <p:nvPr userDrawn="1"/>
        </p:nvSpPr>
        <p:spPr>
          <a:xfrm flipV="1">
            <a:off x="1687103" y="2642815"/>
            <a:ext cx="5" cy="292131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Straight Connector 103"/>
          <p:cNvSpPr/>
          <p:nvPr userDrawn="1"/>
        </p:nvSpPr>
        <p:spPr>
          <a:xfrm>
            <a:off x="3187245" y="2930457"/>
            <a:ext cx="3657009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4"/>
          <p:cNvSpPr/>
          <p:nvPr userDrawn="1"/>
        </p:nvSpPr>
        <p:spPr>
          <a:xfrm flipV="1">
            <a:off x="5004460" y="2629746"/>
            <a:ext cx="3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Straight Connector 106"/>
          <p:cNvSpPr/>
          <p:nvPr userDrawn="1"/>
        </p:nvSpPr>
        <p:spPr>
          <a:xfrm>
            <a:off x="8557204" y="2939089"/>
            <a:ext cx="2739086" cy="3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0" name="Straight Connector 101"/>
          <p:cNvSpPr/>
          <p:nvPr userDrawn="1"/>
        </p:nvSpPr>
        <p:spPr>
          <a:xfrm flipV="1">
            <a:off x="9923171" y="2629746"/>
            <a:ext cx="5" cy="292130"/>
          </a:xfrm>
          <a:prstGeom prst="line">
            <a:avLst/>
          </a:prstGeom>
          <a:ln>
            <a:solidFill>
              <a:srgbClr val="5088C5">
                <a:alpha val="49804"/>
              </a:srgbClr>
            </a:solidFill>
            <a:prstDash val="sysDas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2" name="Text Placeholder 4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193" name="Text Placeholder 29"/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4854779" y="5360082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4" name="Text Placeholder 29"/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4859786" y="5635473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5" name="Text Placeholder 29"/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430628" y="168171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6" name="Text Placeholder 29"/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435635" y="195710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7" name="Text Placeholder 29"/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3756325" y="1682423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98" name="Text Placeholder 29"/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3761332" y="1957814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199" name="Text Placeholder 29"/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8670609" y="1681976"/>
            <a:ext cx="2506683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00" name="Text Placeholder 29"/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8675616" y="1957367"/>
            <a:ext cx="2506683" cy="597650"/>
          </a:xfrm>
        </p:spPr>
        <p:txBody>
          <a:bodyPr>
            <a:noAutofit/>
          </a:bodyPr>
          <a:lstStyle>
            <a:lvl1pPr marL="0" marR="0" indent="0" algn="ctr" defTabSz="121916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rgbClr val="FFFFFF"/>
                </a:solidFill>
                <a:latin typeface="Verdana"/>
                <a:ea typeface="Verdana"/>
                <a:sym typeface="Verdana"/>
              </a:defRPr>
            </a:lvl1pPr>
          </a:lstStyle>
          <a:p>
            <a:pPr algn="ctr" defTabSz="1219168">
              <a:spcBef>
                <a:spcPts val="600"/>
              </a:spcBef>
              <a:defRPr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t-PT" err="1"/>
              <a:t>Sed</a:t>
            </a:r>
            <a:r>
              <a:rPr lang="pt-PT"/>
              <a:t> ut </a:t>
            </a:r>
            <a:r>
              <a:rPr lang="pt-PT" err="1"/>
              <a:t>perspiciatis</a:t>
            </a:r>
            <a:r>
              <a:rPr lang="pt-PT"/>
              <a:t> </a:t>
            </a:r>
            <a:r>
              <a:rPr lang="pt-PT" err="1"/>
              <a:t>unde</a:t>
            </a:r>
            <a:r>
              <a:rPr lang="pt-PT"/>
              <a:t> </a:t>
            </a:r>
            <a:r>
              <a:rPr lang="pt-PT" err="1"/>
              <a:t>omnis</a:t>
            </a:r>
            <a:r>
              <a:rPr lang="pt-PT"/>
              <a:t> </a:t>
            </a:r>
            <a:r>
              <a:rPr lang="pt-PT" err="1"/>
              <a:t>iste</a:t>
            </a:r>
            <a:r>
              <a:rPr lang="pt-PT"/>
              <a:t> </a:t>
            </a:r>
            <a:r>
              <a:rPr lang="pt-PT" err="1"/>
              <a:t>natus</a:t>
            </a:r>
            <a:r>
              <a:rPr lang="pt-PT"/>
              <a:t> error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voluptatem</a:t>
            </a:r>
            <a:r>
              <a:rPr lang="pt-PT"/>
              <a:t> </a:t>
            </a:r>
            <a:r>
              <a:rPr lang="pt-PT" err="1"/>
              <a:t>accusantium</a:t>
            </a:r>
            <a:r>
              <a:rPr lang="pt-PT"/>
              <a:t> </a:t>
            </a:r>
            <a:r>
              <a:rPr lang="pt-PT" err="1"/>
              <a:t>doloremque</a:t>
            </a:r>
            <a:r>
              <a:rPr lang="pt-PT"/>
              <a:t> </a:t>
            </a:r>
            <a:r>
              <a:rPr lang="pt-PT" err="1"/>
              <a:t>laudantium</a:t>
            </a:r>
            <a:r>
              <a:rPr lang="pt-PT"/>
              <a:t>, </a:t>
            </a:r>
            <a:r>
              <a:rPr lang="pt-PT" err="1"/>
              <a:t>totam</a:t>
            </a:r>
            <a:r>
              <a:rPr lang="pt-PT"/>
              <a:t> rem </a:t>
            </a:r>
            <a:r>
              <a:rPr lang="pt-PT" err="1"/>
              <a:t>aperiam</a:t>
            </a:r>
            <a:r>
              <a:rPr lang="pt-PT"/>
              <a:t>.</a:t>
            </a:r>
          </a:p>
        </p:txBody>
      </p:sp>
      <p:sp>
        <p:nvSpPr>
          <p:cNvPr id="201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325789" y="340867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2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3309399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3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4649397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4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5991635" y="339899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5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706094" y="3397459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6" name="Text Placeholder 12"/>
          <p:cNvSpPr>
            <a:spLocks noGrp="1" noChangeAspect="1"/>
          </p:cNvSpPr>
          <p:nvPr>
            <p:ph type="body" sz="quarter" idx="78" hasCustomPrompt="1"/>
          </p:nvPr>
        </p:nvSpPr>
        <p:spPr>
          <a:xfrm>
            <a:off x="10030095" y="3394000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rgbClr val="3C87C1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8" name="Text Placeholder 29"/>
          <p:cNvSpPr>
            <a:spLocks noGrp="1"/>
          </p:cNvSpPr>
          <p:nvPr>
            <p:ph type="body" sz="quarter" idx="79" hasCustomPrompt="1"/>
          </p:nvPr>
        </p:nvSpPr>
        <p:spPr>
          <a:xfrm>
            <a:off x="113313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0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3116746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0" name="Text Placeholder 29"/>
          <p:cNvSpPr>
            <a:spLocks noGrp="1"/>
          </p:cNvSpPr>
          <p:nvPr>
            <p:ph type="body" sz="quarter" idx="81" hasCustomPrompt="1"/>
          </p:nvPr>
        </p:nvSpPr>
        <p:spPr>
          <a:xfrm>
            <a:off x="4437255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1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5796742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2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513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13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9837441" y="4553632"/>
            <a:ext cx="1169386" cy="269553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2DE810-FCC6-8440-9180-E7B1987CE279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A54544F8-B6EE-1845-9E4D-DFCC883142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7246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0" y="-4151"/>
            <a:ext cx="12192000" cy="6862152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860777" y="2373839"/>
            <a:ext cx="5685263" cy="92516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6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US"/>
              <a:t>Title here</a:t>
            </a:r>
            <a:endParaRPr lang="pt-PT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860777" y="34704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860777" y="40133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860777" y="4556251"/>
            <a:ext cx="5685263" cy="294785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Write and highlight key words in yellow</a:t>
            </a:r>
            <a:endParaRPr lang="pt-PT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8" hasCustomPrompt="1"/>
          </p:nvPr>
        </p:nvSpPr>
        <p:spPr>
          <a:xfrm>
            <a:off x="8218449" y="1542156"/>
            <a:ext cx="3973551" cy="4183915"/>
          </a:xfrm>
          <a:solidFill>
            <a:schemeClr val="bg1"/>
          </a:solidFill>
        </p:spPr>
        <p:txBody>
          <a:bodyPr lIns="274320" tIns="640080" rIns="274320" bIns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aseline="0"/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50" hasCustomPrompt="1"/>
          </p:nvPr>
        </p:nvSpPr>
        <p:spPr>
          <a:xfrm>
            <a:off x="8225284" y="3541890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51" hasCustomPrompt="1"/>
          </p:nvPr>
        </p:nvSpPr>
        <p:spPr>
          <a:xfrm>
            <a:off x="8225285" y="2043871"/>
            <a:ext cx="3966716" cy="1240994"/>
          </a:xfrm>
        </p:spPr>
        <p:txBody>
          <a:bodyPr lIns="274320" rIns="274320">
            <a:noAutofit/>
          </a:bodyPr>
          <a:lstStyle>
            <a:lvl1pPr marL="0" indent="0" algn="r">
              <a:buNone/>
              <a:defRPr sz="28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endParaRPr lang="pt-PT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52" hasCustomPrompt="1"/>
          </p:nvPr>
        </p:nvSpPr>
        <p:spPr>
          <a:xfrm>
            <a:off x="8225284" y="3846891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53" hasCustomPrompt="1"/>
          </p:nvPr>
        </p:nvSpPr>
        <p:spPr>
          <a:xfrm>
            <a:off x="8225284" y="4151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54" hasCustomPrompt="1"/>
          </p:nvPr>
        </p:nvSpPr>
        <p:spPr>
          <a:xfrm>
            <a:off x="8225284" y="4456892"/>
            <a:ext cx="3973551" cy="198719"/>
          </a:xfrm>
        </p:spPr>
        <p:txBody>
          <a:bodyPr lIns="274320" rIns="274320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endParaRPr lang="pt-PT"/>
          </a:p>
          <a:p>
            <a:pPr lvl="0"/>
            <a:endParaRPr lang="pt-P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84110DA-AD30-A649-8762-F9FD88D50B1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43620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181725" y="-16852"/>
            <a:ext cx="6010275" cy="687485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50196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501891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25" name="Text Placeholder 29"/>
          <p:cNvSpPr>
            <a:spLocks noGrp="1"/>
          </p:cNvSpPr>
          <p:nvPr>
            <p:ph type="body" sz="quarter" idx="54" hasCustomPrompt="1"/>
          </p:nvPr>
        </p:nvSpPr>
        <p:spPr>
          <a:xfrm>
            <a:off x="7697689" y="2498701"/>
            <a:ext cx="3033086" cy="269553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6" name="Text Placeholder 29"/>
          <p:cNvSpPr>
            <a:spLocks noGrp="1"/>
          </p:cNvSpPr>
          <p:nvPr>
            <p:ph type="body" sz="quarter" idx="76" hasCustomPrompt="1"/>
          </p:nvPr>
        </p:nvSpPr>
        <p:spPr>
          <a:xfrm>
            <a:off x="7195712" y="3240290"/>
            <a:ext cx="4037039" cy="192854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</a:t>
            </a:r>
            <a:r>
              <a:rPr lang="it-IT"/>
              <a:t>sse cillum dolore eu fugiat nulla pariatur.</a:t>
            </a:r>
          </a:p>
          <a:p>
            <a:pPr lvl="0"/>
            <a:endParaRPr lang="pt-PT"/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77" hasCustomPrompt="1"/>
          </p:nvPr>
        </p:nvSpPr>
        <p:spPr>
          <a:xfrm>
            <a:off x="7176772" y="5264891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Email:</a:t>
            </a:r>
            <a:endParaRPr lang="it-IT"/>
          </a:p>
          <a:p>
            <a:pPr lvl="0"/>
            <a:endParaRPr lang="pt-PT"/>
          </a:p>
        </p:txBody>
      </p:sp>
      <p:sp>
        <p:nvSpPr>
          <p:cNvPr id="28" name="Text Placeholder 29"/>
          <p:cNvSpPr>
            <a:spLocks noGrp="1"/>
          </p:cNvSpPr>
          <p:nvPr>
            <p:ph type="body" sz="quarter" idx="78" hasCustomPrompt="1"/>
          </p:nvPr>
        </p:nvSpPr>
        <p:spPr>
          <a:xfrm>
            <a:off x="7176771" y="5553799"/>
            <a:ext cx="4037039" cy="270488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emailname@domain.com</a:t>
            </a:r>
            <a:endParaRPr lang="it-IT"/>
          </a:p>
          <a:p>
            <a:pPr lvl="0"/>
            <a:endParaRPr lang="pt-PT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338599"/>
            <a:ext cx="4107653" cy="11187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82" hasCustomPrompt="1"/>
          </p:nvPr>
        </p:nvSpPr>
        <p:spPr>
          <a:xfrm>
            <a:off x="8442192" y="746310"/>
            <a:ext cx="1544077" cy="1544077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2E4474-7D35-A640-81FD-5733DAA94A04}"/>
              </a:ext>
            </a:extLst>
          </p:cNvPr>
          <p:cNvCxnSpPr>
            <a:cxnSpLocks/>
          </p:cNvCxnSpPr>
          <p:nvPr userDrawn="1"/>
        </p:nvCxnSpPr>
        <p:spPr>
          <a:xfrm>
            <a:off x="8879093" y="3005959"/>
            <a:ext cx="670277" cy="0"/>
          </a:xfrm>
          <a:prstGeom prst="line">
            <a:avLst/>
          </a:prstGeom>
          <a:ln w="1905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9EBE20E2-3656-FF41-B780-29DA9B4198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13683" y="621726"/>
            <a:ext cx="1806003" cy="1806003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233CFF9-BE39-9949-AC7D-7D979A7C706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91A6470-4256-214A-A1AF-4BC1134C39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8" y="2498701"/>
            <a:ext cx="4107653" cy="1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28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838200" y="4243210"/>
            <a:ext cx="3336395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05376" y="1743075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4905376" y="2052424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4905376" y="33718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4905376" y="36811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4905376" y="5048250"/>
            <a:ext cx="6448424" cy="309348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4905376" y="5357599"/>
            <a:ext cx="6448424" cy="8050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5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D4223C-56F4-F241-BBD6-3A6DBA2FE57E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54BCE8-7B41-7442-8798-7DD9DAFCE5D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467E9597-39EE-FF47-997F-FEA8F8958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57500"/>
            <a:ext cx="3336395" cy="12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82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322755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322755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9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8715376" y="2819398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8715376" y="3128747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5322755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5322755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715376" y="5129106"/>
            <a:ext cx="2638424" cy="309348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715376" y="5438455"/>
            <a:ext cx="2638424" cy="72692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6210723" y="1785808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88" hasCustomPrompt="1"/>
          </p:nvPr>
        </p:nvSpPr>
        <p:spPr>
          <a:xfrm>
            <a:off x="6210723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89" hasCustomPrompt="1"/>
          </p:nvPr>
        </p:nvSpPr>
        <p:spPr>
          <a:xfrm>
            <a:off x="9603344" y="4124033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9603344" y="1794787"/>
            <a:ext cx="862488" cy="862488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437401" y="6224481"/>
            <a:ext cx="637374" cy="365125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17874A-64C6-2D4A-ACE0-7B5CC041E15F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E576726E-5009-234A-9053-2A47A8B65A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38199" y="4237934"/>
            <a:ext cx="3730359" cy="10458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9499D5-06AD-6845-BBF8-425537927B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B437B6BD-1C83-F94C-9B5A-6D30611DF9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2636851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94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4116037"/>
            <a:ext cx="12192000" cy="27419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lIns="45718" tIns="45718" rIns="45718" bIns="45718" anchor="ctr"/>
          <a:lstStyle/>
          <a:p>
            <a:pPr algn="r">
              <a:defRPr>
                <a:solidFill>
                  <a:srgbClr val="FFFFFF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80" hasCustomPrompt="1"/>
          </p:nvPr>
        </p:nvSpPr>
        <p:spPr>
          <a:xfrm>
            <a:off x="6305201" y="2162732"/>
            <a:ext cx="3336395" cy="112860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82" hasCustomPrompt="1"/>
          </p:nvPr>
        </p:nvSpPr>
        <p:spPr>
          <a:xfrm>
            <a:off x="839789" y="521874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83" hasCustomPrompt="1"/>
          </p:nvPr>
        </p:nvSpPr>
        <p:spPr>
          <a:xfrm>
            <a:off x="839788" y="550764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84" hasCustomPrompt="1"/>
          </p:nvPr>
        </p:nvSpPr>
        <p:spPr>
          <a:xfrm>
            <a:off x="3506789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85" hasCustomPrompt="1"/>
          </p:nvPr>
        </p:nvSpPr>
        <p:spPr>
          <a:xfrm>
            <a:off x="3506788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86" hasCustomPrompt="1"/>
          </p:nvPr>
        </p:nvSpPr>
        <p:spPr>
          <a:xfrm>
            <a:off x="6175375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87" hasCustomPrompt="1"/>
          </p:nvPr>
        </p:nvSpPr>
        <p:spPr>
          <a:xfrm>
            <a:off x="6175374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88" hasCustomPrompt="1"/>
          </p:nvPr>
        </p:nvSpPr>
        <p:spPr>
          <a:xfrm>
            <a:off x="8839196" y="5199696"/>
            <a:ext cx="2506683" cy="269843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1" baseline="0">
                <a:solidFill>
                  <a:srgbClr val="FF0179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89" hasCustomPrompt="1"/>
          </p:nvPr>
        </p:nvSpPr>
        <p:spPr>
          <a:xfrm>
            <a:off x="8839195" y="5488590"/>
            <a:ext cx="2506683" cy="4762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1736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90" hasCustomPrompt="1"/>
          </p:nvPr>
        </p:nvSpPr>
        <p:spPr>
          <a:xfrm>
            <a:off x="4403729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91" hasCustomPrompt="1"/>
          </p:nvPr>
        </p:nvSpPr>
        <p:spPr>
          <a:xfrm>
            <a:off x="7066910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92" hasCustomPrompt="1"/>
          </p:nvPr>
        </p:nvSpPr>
        <p:spPr>
          <a:xfrm>
            <a:off x="9736136" y="4408318"/>
            <a:ext cx="712800" cy="712800"/>
          </a:xfrm>
          <a:prstGeom prst="ellipse">
            <a:avLst/>
          </a:prstGeom>
          <a:solidFill>
            <a:srgbClr val="BDE4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8A2D80-D6CD-EF43-A48F-D0DB6326444D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0F11818-2789-034B-A060-FB2CF2A6D1B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F762B1D-A477-364C-8DB7-471888A179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29" y="2044078"/>
            <a:ext cx="3730359" cy="13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521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5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71550" y="1771650"/>
            <a:ext cx="4086225" cy="2114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4514850"/>
            <a:ext cx="12192000" cy="234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5837104" y="2259656"/>
            <a:ext cx="5516695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5837104" y="2628900"/>
            <a:ext cx="5516695" cy="9525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17827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45" hasCustomPrompt="1"/>
          </p:nvPr>
        </p:nvSpPr>
        <p:spPr>
          <a:xfrm>
            <a:off x="17827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46" hasCustomPrompt="1"/>
          </p:nvPr>
        </p:nvSpPr>
        <p:spPr>
          <a:xfrm>
            <a:off x="570706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0" name="Text Placeholder 25"/>
          <p:cNvSpPr>
            <a:spLocks noGrp="1"/>
          </p:cNvSpPr>
          <p:nvPr>
            <p:ph type="body" sz="quarter" idx="47" hasCustomPrompt="1"/>
          </p:nvPr>
        </p:nvSpPr>
        <p:spPr>
          <a:xfrm>
            <a:off x="570706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48" hasCustomPrompt="1"/>
          </p:nvPr>
        </p:nvSpPr>
        <p:spPr>
          <a:xfrm>
            <a:off x="9574213" y="5192858"/>
            <a:ext cx="2293937" cy="30247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49" hasCustomPrompt="1"/>
          </p:nvPr>
        </p:nvSpPr>
        <p:spPr>
          <a:xfrm>
            <a:off x="9574213" y="5501767"/>
            <a:ext cx="2293937" cy="5847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ut. </a:t>
            </a:r>
          </a:p>
        </p:txBody>
      </p:sp>
      <p:sp>
        <p:nvSpPr>
          <p:cNvPr id="53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877404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4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4790117" y="523206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55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8665204" y="5225712"/>
            <a:ext cx="784080" cy="78408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41983"/>
            <a:ext cx="4322439" cy="3176291"/>
          </a:xfrm>
          <a:prstGeom prst="rect">
            <a:avLst/>
          </a:prstGeom>
        </p:spPr>
      </p:pic>
      <p:sp>
        <p:nvSpPr>
          <p:cNvPr id="22" name="Text Placeholder 25"/>
          <p:cNvSpPr>
            <a:spLocks noGrp="1"/>
          </p:cNvSpPr>
          <p:nvPr>
            <p:ph type="body" sz="quarter" idx="76" hasCustomPrompt="1"/>
          </p:nvPr>
        </p:nvSpPr>
        <p:spPr>
          <a:xfrm>
            <a:off x="1852450" y="2536571"/>
            <a:ext cx="229393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0A68804-3A1C-3F46-8C9D-4302ED0CD99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992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79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&amp;Mockups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99220"/>
            <a:ext cx="12192000" cy="21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763223" y="2010935"/>
            <a:ext cx="2186149" cy="4046965"/>
          </a:xfrm>
          <a:prstGeom prst="roundRect">
            <a:avLst>
              <a:gd name="adj" fmla="val 10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3571127" y="1897499"/>
            <a:ext cx="7975716" cy="365995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2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3571127" y="2269189"/>
            <a:ext cx="7975716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sp>
        <p:nvSpPr>
          <p:cNvPr id="27" name="Text Placeholder 12"/>
          <p:cNvSpPr>
            <a:spLocks noGrp="1" noChangeAspect="1"/>
          </p:cNvSpPr>
          <p:nvPr>
            <p:ph type="body" sz="quarter" idx="73" hasCustomPrompt="1"/>
          </p:nvPr>
        </p:nvSpPr>
        <p:spPr>
          <a:xfrm>
            <a:off x="3835498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8" name="Text Placeholder 12"/>
          <p:cNvSpPr>
            <a:spLocks noGrp="1" noChangeAspect="1"/>
          </p:cNvSpPr>
          <p:nvPr>
            <p:ph type="body" sz="quarter" idx="74" hasCustomPrompt="1"/>
          </p:nvPr>
        </p:nvSpPr>
        <p:spPr>
          <a:xfrm>
            <a:off x="5519042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9" name="Text Placeholder 12"/>
          <p:cNvSpPr>
            <a:spLocks noGrp="1" noChangeAspect="1"/>
          </p:cNvSpPr>
          <p:nvPr>
            <p:ph type="body" sz="quarter" idx="75" hasCustomPrompt="1"/>
          </p:nvPr>
        </p:nvSpPr>
        <p:spPr>
          <a:xfrm>
            <a:off x="7202586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0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886130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1" name="Text Placeholder 12"/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10569673" y="3322869"/>
            <a:ext cx="712800" cy="712800"/>
          </a:xfrm>
          <a:prstGeom prst="ellipse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3571127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5254671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6938215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621759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10305302" y="4194364"/>
            <a:ext cx="1241541" cy="274977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71128" y="4937398"/>
            <a:ext cx="7974048" cy="86453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4494"/>
                </a:solidFill>
              </a:defRPr>
            </a:lvl1pPr>
          </a:lstStyle>
          <a:p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Ut </a:t>
            </a:r>
            <a:r>
              <a:rPr lang="pt-PT" err="1"/>
              <a:t>enim</a:t>
            </a:r>
            <a:r>
              <a:rPr lang="pt-PT"/>
              <a:t> ad </a:t>
            </a:r>
            <a:r>
              <a:rPr lang="pt-PT" err="1"/>
              <a:t>minim</a:t>
            </a:r>
            <a:r>
              <a:rPr lang="pt-PT"/>
              <a:t> </a:t>
            </a:r>
            <a:r>
              <a:rPr lang="pt-PT" err="1"/>
              <a:t>veniam</a:t>
            </a:r>
            <a:r>
              <a:rPr lang="pt-PT"/>
              <a:t>, quis </a:t>
            </a:r>
            <a:r>
              <a:rPr lang="pt-PT" err="1"/>
              <a:t>nostrud</a:t>
            </a:r>
            <a:r>
              <a:rPr lang="pt-PT"/>
              <a:t> </a:t>
            </a:r>
            <a:r>
              <a:rPr lang="pt-PT" err="1"/>
              <a:t>exercitation</a:t>
            </a:r>
            <a:r>
              <a:rPr lang="pt-PT"/>
              <a:t> </a:t>
            </a:r>
            <a:r>
              <a:rPr lang="pt-PT" err="1"/>
              <a:t>ullamco</a:t>
            </a:r>
            <a:r>
              <a:rPr lang="pt-PT"/>
              <a:t> </a:t>
            </a:r>
            <a:r>
              <a:rPr lang="pt-PT" err="1"/>
              <a:t>laboris</a:t>
            </a:r>
            <a:r>
              <a:rPr lang="pt-PT"/>
              <a:t> </a:t>
            </a:r>
            <a:r>
              <a:rPr lang="pt-PT" err="1"/>
              <a:t>nisi</a:t>
            </a:r>
            <a:r>
              <a:rPr lang="pt-PT"/>
              <a:t> ut </a:t>
            </a:r>
            <a:r>
              <a:rPr lang="pt-PT" err="1"/>
              <a:t>aliquip</a:t>
            </a:r>
            <a:r>
              <a:rPr lang="pt-PT"/>
              <a:t> </a:t>
            </a:r>
            <a:r>
              <a:rPr lang="pt-PT" err="1"/>
              <a:t>ex</a:t>
            </a:r>
            <a:r>
              <a:rPr lang="pt-PT"/>
              <a:t> </a:t>
            </a:r>
            <a:r>
              <a:rPr lang="pt-PT" err="1"/>
              <a:t>ea</a:t>
            </a:r>
            <a:r>
              <a:rPr lang="pt-PT"/>
              <a:t> </a:t>
            </a:r>
            <a:r>
              <a:rPr lang="pt-PT" err="1"/>
              <a:t>commodo</a:t>
            </a:r>
            <a:r>
              <a:rPr lang="pt-PT"/>
              <a:t> </a:t>
            </a:r>
            <a:r>
              <a:rPr lang="pt-PT" err="1"/>
              <a:t>consequat</a:t>
            </a:r>
            <a:r>
              <a:rPr lang="pt-PT"/>
              <a:t>. </a:t>
            </a:r>
            <a:r>
              <a:rPr lang="pt-PT" err="1"/>
              <a:t>Duis</a:t>
            </a:r>
            <a:r>
              <a:rPr lang="pt-PT"/>
              <a:t> </a:t>
            </a:r>
            <a:r>
              <a:rPr lang="pt-PT" err="1"/>
              <a:t>aute</a:t>
            </a:r>
            <a:r>
              <a:rPr lang="pt-PT"/>
              <a:t> </a:t>
            </a:r>
            <a:r>
              <a:rPr lang="pt-PT" err="1"/>
              <a:t>irure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in </a:t>
            </a:r>
            <a:r>
              <a:rPr lang="pt-PT" err="1"/>
              <a:t>reprehenderit</a:t>
            </a:r>
            <a:r>
              <a:rPr lang="pt-PT"/>
              <a:t> in </a:t>
            </a:r>
            <a:r>
              <a:rPr lang="pt-PT" err="1"/>
              <a:t>voluptate</a:t>
            </a:r>
            <a:r>
              <a:rPr lang="pt-PT"/>
              <a:t> </a:t>
            </a:r>
            <a:r>
              <a:rPr lang="pt-PT" err="1"/>
              <a:t>velit</a:t>
            </a:r>
            <a:r>
              <a:rPr lang="pt-PT"/>
              <a:t> esse </a:t>
            </a:r>
            <a:r>
              <a:rPr lang="pt-PT" err="1"/>
              <a:t>cillum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eu </a:t>
            </a:r>
            <a:r>
              <a:rPr lang="pt-PT" err="1"/>
              <a:t>fugiat</a:t>
            </a:r>
            <a:r>
              <a:rPr lang="pt-PT"/>
              <a:t> </a:t>
            </a:r>
            <a:r>
              <a:rPr lang="pt-PT" err="1"/>
              <a:t>nulla</a:t>
            </a:r>
            <a:r>
              <a:rPr lang="pt-PT"/>
              <a:t> </a:t>
            </a:r>
            <a:r>
              <a:rPr lang="pt-PT" err="1"/>
              <a:t>pariatur</a:t>
            </a:r>
            <a:r>
              <a:rPr lang="pt-PT"/>
              <a:t>. </a:t>
            </a:r>
          </a:p>
        </p:txBody>
      </p:sp>
      <p:pic>
        <p:nvPicPr>
          <p:cNvPr id="25" name="Picture 32" descr="Picture 32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B4876"/>
              </a:clrFrom>
              <a:clrTo>
                <a:srgbClr val="0B487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97499"/>
            <a:ext cx="2323376" cy="425828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1200054" y="3747144"/>
            <a:ext cx="1294867" cy="584708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accent2"/>
                </a:solidFill>
              </a:defRPr>
            </a:lvl1pPr>
          </a:lstStyle>
          <a:p>
            <a:r>
              <a:rPr lang="pt-PT" err="1"/>
              <a:t>Fill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screen</a:t>
            </a:r>
            <a:endParaRPr lang="pt-PT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6C43231-FC58-6F4A-BB8A-F5E13DE21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4A4ADB0-7088-A941-BC7F-28EEAC4D3B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72F176-F9C8-134E-A765-852F1DD2B072}"/>
              </a:ext>
            </a:extLst>
          </p:cNvPr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A09D437-1112-E243-8B9C-BE8C48414FE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402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B&amp;Mockups Slide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4" name="Picture Placeholder 12"/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5" name="Picture Placeholder 12"/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6" name="Picture Placeholder 12"/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3751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3751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2471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2471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rgbClr val="00449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751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471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4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D49800-099B-F94B-98C4-95C5066B6D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44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4AABFF-1610-3E47-86A8-A873CB8BE787}"/>
              </a:ext>
            </a:extLst>
          </p:cNvPr>
          <p:cNvGrpSpPr/>
          <p:nvPr userDrawn="1"/>
        </p:nvGrpSpPr>
        <p:grpSpPr>
          <a:xfrm>
            <a:off x="2020061" y="6100748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BC0A63E-AFA4-114C-BEEB-22CB73708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6A41CA-D02E-4F48-A867-30837ECB37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chemeClr val="bg1">
                  <a:alpha val="51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901D34-8863-484F-922E-75DCEAC655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>
                  <a:alpha val="70000"/>
                </a:srgb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2B413B-C21D-AE40-BE08-E188B8DF6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B2E8F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9067A-7015-0242-B2CB-1334482FA986}"/>
              </a:ext>
            </a:extLst>
          </p:cNvPr>
          <p:cNvCxnSpPr>
            <a:cxnSpLocks/>
          </p:cNvCxnSpPr>
          <p:nvPr userDrawn="1"/>
        </p:nvCxnSpPr>
        <p:spPr>
          <a:xfrm>
            <a:off x="1738631" y="4552563"/>
            <a:ext cx="586528" cy="0"/>
          </a:xfrm>
          <a:prstGeom prst="line">
            <a:avLst/>
          </a:prstGeom>
          <a:ln w="2222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FC2F15-3E7A-9F48-867D-2D3515C417BC}"/>
              </a:ext>
            </a:extLst>
          </p:cNvPr>
          <p:cNvCxnSpPr>
            <a:cxnSpLocks/>
          </p:cNvCxnSpPr>
          <p:nvPr userDrawn="1"/>
        </p:nvCxnSpPr>
        <p:spPr>
          <a:xfrm>
            <a:off x="4437945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14B0-C9B2-FA4D-9C3A-A5A3E4804DFB}"/>
              </a:ext>
            </a:extLst>
          </p:cNvPr>
          <p:cNvCxnSpPr>
            <a:cxnSpLocks/>
          </p:cNvCxnSpPr>
          <p:nvPr userDrawn="1"/>
        </p:nvCxnSpPr>
        <p:spPr>
          <a:xfrm>
            <a:off x="7125147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10205B-4BC0-694C-95C7-7804A886E317}"/>
              </a:ext>
            </a:extLst>
          </p:cNvPr>
          <p:cNvCxnSpPr>
            <a:cxnSpLocks/>
          </p:cNvCxnSpPr>
          <p:nvPr userDrawn="1"/>
        </p:nvCxnSpPr>
        <p:spPr>
          <a:xfrm>
            <a:off x="9819215" y="4552563"/>
            <a:ext cx="586528" cy="0"/>
          </a:xfrm>
          <a:prstGeom prst="line">
            <a:avLst/>
          </a:prstGeom>
          <a:ln w="22225" cap="rnd">
            <a:solidFill>
              <a:srgbClr val="FFC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A61946-164B-9240-A29D-8C8EBD01AB74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132204F3-3C1A-964A-929D-1F9657FBC0A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172FFA0-A9DB-AC41-AE6C-5E8573CD6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399" y="1762320"/>
            <a:ext cx="2160000" cy="2160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959F5B5C-641B-FE45-8255-DA85860F6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45348" y="1762320"/>
            <a:ext cx="2160000" cy="216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268DD88-D6E2-2349-9D1F-DD813D8A00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6296" y="1762320"/>
            <a:ext cx="2160000" cy="2160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391ECF5-7110-1543-9AE7-3B44CCB762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40307" y="176232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6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B&amp;Mockups Slide 9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C19939B2-10A6-454C-835C-7A571CC4E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399" y="1762320"/>
            <a:ext cx="2160000" cy="21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44" hasCustomPrompt="1"/>
          </p:nvPr>
        </p:nvSpPr>
        <p:spPr>
          <a:xfrm>
            <a:off x="8382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8382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3543300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83" hasCustomPrompt="1"/>
          </p:nvPr>
        </p:nvSpPr>
        <p:spPr>
          <a:xfrm>
            <a:off x="3543300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84" hasCustomPrompt="1"/>
          </p:nvPr>
        </p:nvSpPr>
        <p:spPr>
          <a:xfrm>
            <a:off x="6217786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85" hasCustomPrompt="1"/>
          </p:nvPr>
        </p:nvSpPr>
        <p:spPr>
          <a:xfrm>
            <a:off x="6217786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en-AU" noProof="0"/>
              <a:t>Name Surname</a:t>
            </a:r>
          </a:p>
        </p:txBody>
      </p:sp>
      <p:sp>
        <p:nvSpPr>
          <p:cNvPr id="22" name="Text Placeholder 25"/>
          <p:cNvSpPr>
            <a:spLocks noGrp="1"/>
          </p:cNvSpPr>
          <p:nvPr>
            <p:ph type="body" sz="quarter" idx="86" hasCustomPrompt="1"/>
          </p:nvPr>
        </p:nvSpPr>
        <p:spPr>
          <a:xfrm>
            <a:off x="8918784" y="3954118"/>
            <a:ext cx="2387391" cy="227254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Role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87" hasCustomPrompt="1"/>
          </p:nvPr>
        </p:nvSpPr>
        <p:spPr>
          <a:xfrm>
            <a:off x="8918784" y="4207884"/>
            <a:ext cx="2387391" cy="302475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FFCF00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88" hasCustomPrompt="1"/>
          </p:nvPr>
        </p:nvSpPr>
        <p:spPr>
          <a:xfrm>
            <a:off x="838200" y="4618679"/>
            <a:ext cx="2387391" cy="1086796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89" hasCustomPrompt="1"/>
          </p:nvPr>
        </p:nvSpPr>
        <p:spPr>
          <a:xfrm>
            <a:off x="3531728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90" hasCustomPrompt="1"/>
          </p:nvPr>
        </p:nvSpPr>
        <p:spPr>
          <a:xfrm>
            <a:off x="6225256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91" hasCustomPrompt="1"/>
          </p:nvPr>
        </p:nvSpPr>
        <p:spPr>
          <a:xfrm>
            <a:off x="8918783" y="4618679"/>
            <a:ext cx="2387391" cy="1086796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endParaRPr lang="pt-PT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F5F939-03D9-6246-8E50-853F60364C71}"/>
              </a:ext>
            </a:extLst>
          </p:cNvPr>
          <p:cNvGrpSpPr/>
          <p:nvPr userDrawn="1"/>
        </p:nvGrpSpPr>
        <p:grpSpPr>
          <a:xfrm>
            <a:off x="7458753" y="399663"/>
            <a:ext cx="3862041" cy="130628"/>
            <a:chOff x="7341229" y="845446"/>
            <a:chExt cx="3862041" cy="13062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EBBE1FD-D9F9-0F4D-95E8-CEFBACED19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D49800-099B-F94B-98C4-95C5066B6D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89C1789-1481-D044-9CB9-5391C377C6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E5BDE2-EAA3-A741-9F0A-78EBBF9393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4AABFF-1610-3E47-86A8-A873CB8BE787}"/>
              </a:ext>
            </a:extLst>
          </p:cNvPr>
          <p:cNvGrpSpPr/>
          <p:nvPr userDrawn="1"/>
        </p:nvGrpSpPr>
        <p:grpSpPr>
          <a:xfrm>
            <a:off x="2020061" y="6100748"/>
            <a:ext cx="3862041" cy="130628"/>
            <a:chOff x="7341229" y="845446"/>
            <a:chExt cx="3862041" cy="1306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BC0A63E-AFA4-114C-BEEB-22CB73708D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08777" y="845446"/>
              <a:ext cx="1865101" cy="0"/>
            </a:xfrm>
            <a:prstGeom prst="line">
              <a:avLst/>
            </a:prstGeom>
            <a:ln w="15875" cap="rnd">
              <a:solidFill>
                <a:srgbClr val="FF0179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36A41CA-D02E-4F48-A867-30837ECB37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28256" y="845446"/>
              <a:ext cx="475014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F901D34-8863-484F-922E-75DCEAC655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41229" y="976074"/>
              <a:ext cx="1020812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2B413B-C21D-AE40-BE08-E188B8DF65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96693" y="976074"/>
              <a:ext cx="271252" cy="0"/>
            </a:xfrm>
            <a:prstGeom prst="line">
              <a:avLst/>
            </a:prstGeom>
            <a:ln w="15875" cap="rnd">
              <a:solidFill>
                <a:srgbClr val="00B3EF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09067A-7015-0242-B2CB-1334482FA986}"/>
              </a:ext>
            </a:extLst>
          </p:cNvPr>
          <p:cNvCxnSpPr>
            <a:cxnSpLocks/>
          </p:cNvCxnSpPr>
          <p:nvPr userDrawn="1"/>
        </p:nvCxnSpPr>
        <p:spPr>
          <a:xfrm>
            <a:off x="1738631" y="4552563"/>
            <a:ext cx="586528" cy="0"/>
          </a:xfrm>
          <a:prstGeom prst="line">
            <a:avLst/>
          </a:prstGeom>
          <a:ln w="2222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FC2F15-3E7A-9F48-867D-2D3515C417BC}"/>
              </a:ext>
            </a:extLst>
          </p:cNvPr>
          <p:cNvCxnSpPr>
            <a:cxnSpLocks/>
          </p:cNvCxnSpPr>
          <p:nvPr userDrawn="1"/>
        </p:nvCxnSpPr>
        <p:spPr>
          <a:xfrm>
            <a:off x="4432159" y="4552563"/>
            <a:ext cx="586528" cy="0"/>
          </a:xfrm>
          <a:prstGeom prst="line">
            <a:avLst/>
          </a:prstGeom>
          <a:ln w="2222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B514B0-C9B2-FA4D-9C3A-A5A3E4804DFB}"/>
              </a:ext>
            </a:extLst>
          </p:cNvPr>
          <p:cNvCxnSpPr>
            <a:cxnSpLocks/>
          </p:cNvCxnSpPr>
          <p:nvPr userDrawn="1"/>
        </p:nvCxnSpPr>
        <p:spPr>
          <a:xfrm>
            <a:off x="7125687" y="4552563"/>
            <a:ext cx="586528" cy="0"/>
          </a:xfrm>
          <a:prstGeom prst="line">
            <a:avLst/>
          </a:prstGeom>
          <a:ln w="22225" cap="rnd">
            <a:solidFill>
              <a:srgbClr val="B2E8F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10205B-4BC0-694C-95C7-7804A886E317}"/>
              </a:ext>
            </a:extLst>
          </p:cNvPr>
          <p:cNvCxnSpPr>
            <a:cxnSpLocks/>
          </p:cNvCxnSpPr>
          <p:nvPr userDrawn="1"/>
        </p:nvCxnSpPr>
        <p:spPr>
          <a:xfrm>
            <a:off x="9819214" y="4552563"/>
            <a:ext cx="586528" cy="0"/>
          </a:xfrm>
          <a:prstGeom prst="line">
            <a:avLst/>
          </a:prstGeom>
          <a:ln w="22225" cap="rnd">
            <a:solidFill>
              <a:srgbClr val="FFC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FD9BB7-1F0C-A248-9DAC-FCE765918A67}"/>
              </a:ext>
            </a:extLst>
          </p:cNvPr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1211CBD-D6D0-0046-AFB8-A1002C8D7D1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67" name="Picture Placeholder 12">
            <a:extLst>
              <a:ext uri="{FF2B5EF4-FFF2-40B4-BE49-F238E27FC236}">
                <a16:creationId xmlns:a16="http://schemas.microsoft.com/office/drawing/2014/main" id="{728E553A-28DD-4E41-AF2A-2B9AD6F27E61}"/>
              </a:ext>
            </a:extLst>
          </p:cNvPr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1113894" y="191630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8" name="Picture Placeholder 12">
            <a:extLst>
              <a:ext uri="{FF2B5EF4-FFF2-40B4-BE49-F238E27FC236}">
                <a16:creationId xmlns:a16="http://schemas.microsoft.com/office/drawing/2014/main" id="{9EB2F31B-A4A9-724D-9052-940477DDA18E}"/>
              </a:ext>
            </a:extLst>
          </p:cNvPr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9194479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69" name="Picture Placeholder 12">
            <a:extLst>
              <a:ext uri="{FF2B5EF4-FFF2-40B4-BE49-F238E27FC236}">
                <a16:creationId xmlns:a16="http://schemas.microsoft.com/office/drawing/2014/main" id="{82EEB76A-800D-0747-BDA2-EBB5DC977711}"/>
              </a:ext>
            </a:extLst>
          </p:cNvPr>
          <p:cNvSpPr>
            <a:spLocks noGrp="1" noChangeAspect="1"/>
          </p:cNvSpPr>
          <p:nvPr>
            <p:ph type="pic" sz="quarter" idx="79" hasCustomPrompt="1"/>
          </p:nvPr>
        </p:nvSpPr>
        <p:spPr>
          <a:xfrm>
            <a:off x="3807962" y="1920482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70" name="Picture Placeholder 12">
            <a:extLst>
              <a:ext uri="{FF2B5EF4-FFF2-40B4-BE49-F238E27FC236}">
                <a16:creationId xmlns:a16="http://schemas.microsoft.com/office/drawing/2014/main" id="{8FA589A9-FF86-F24A-B2F3-91B832528A4F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500410" y="1916096"/>
            <a:ext cx="1836000" cy="1836000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accent6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AA2A0C4-DC83-E04F-9798-43E6CFA3FA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45348" y="1762320"/>
            <a:ext cx="2160000" cy="2160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0627945-BC9E-F24E-8FC9-CC924F5DB6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6296" y="1762320"/>
            <a:ext cx="2160000" cy="2160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89DEA79-47B4-1644-8F20-3A7D5EA11A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40307" y="176232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71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148133"/>
            <a:ext cx="6199909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422048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838200" y="4128375"/>
            <a:ext cx="81725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6199908" cy="906908"/>
          </a:xfrm>
        </p:spPr>
        <p:txBody>
          <a:bodyPr>
            <a:noAutofit/>
          </a:bodyPr>
          <a:lstStyle>
            <a:lvl1pPr marL="0" indent="0" algn="l">
              <a:buNone/>
              <a:defRPr sz="7200" b="1" i="0" spc="-150">
                <a:ln w="25400">
                  <a:noFill/>
                </a:ln>
                <a:solidFill>
                  <a:srgbClr val="004494"/>
                </a:solidFill>
                <a:effectLst/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endParaRPr lang="pt-P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CD41EA-944C-8640-BF91-5F1A6767DA4F}"/>
              </a:ext>
            </a:extLst>
          </p:cNvPr>
          <p:cNvGrpSpPr/>
          <p:nvPr userDrawn="1"/>
        </p:nvGrpSpPr>
        <p:grpSpPr>
          <a:xfrm>
            <a:off x="8223510" y="1867772"/>
            <a:ext cx="552150" cy="549383"/>
            <a:chOff x="8922778" y="5202611"/>
            <a:chExt cx="555176" cy="5523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BC22F3-189F-DB47-A314-3E5CCF777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297623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1E3AA2-B44B-6D45-9546-5840BDF6EB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2778" y="5479119"/>
              <a:ext cx="180331" cy="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75E7D70-ED22-094F-9B62-D2D6B7978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575004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F560AA9-4444-194D-92F9-06D1A09F10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99285" y="5202611"/>
              <a:ext cx="0" cy="180000"/>
            </a:xfrm>
            <a:prstGeom prst="line">
              <a:avLst/>
            </a:prstGeom>
            <a:ln w="12700" cap="rnd">
              <a:solidFill>
                <a:srgbClr val="3C87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F801A2-7C8C-5E4E-903B-C042720D4A32}"/>
              </a:ext>
            </a:extLst>
          </p:cNvPr>
          <p:cNvGrpSpPr/>
          <p:nvPr userDrawn="1"/>
        </p:nvGrpSpPr>
        <p:grpSpPr>
          <a:xfrm>
            <a:off x="6392735" y="1052513"/>
            <a:ext cx="2801112" cy="182880"/>
            <a:chOff x="799286" y="621792"/>
            <a:chExt cx="2801112" cy="18288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732721-F09E-2D4F-9DB8-D49373918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3C87C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32337-2444-0C4C-9C54-6B7123DB93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AD7CB4-6D58-D649-925D-C58FE557D5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40B60F-E089-944C-842D-2BE4A64DB661}"/>
              </a:ext>
            </a:extLst>
          </p:cNvPr>
          <p:cNvGrpSpPr/>
          <p:nvPr userDrawn="1"/>
        </p:nvGrpSpPr>
        <p:grpSpPr>
          <a:xfrm rot="10800000">
            <a:off x="1958292" y="5981192"/>
            <a:ext cx="2801112" cy="182880"/>
            <a:chOff x="799286" y="621792"/>
            <a:chExt cx="2801112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E514C1-0B71-8748-8907-FC5E4B8BD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9286" y="621792"/>
              <a:ext cx="1548384" cy="0"/>
            </a:xfrm>
            <a:prstGeom prst="line">
              <a:avLst/>
            </a:prstGeom>
            <a:ln w="12700" cap="rnd">
              <a:solidFill>
                <a:srgbClr val="FF0179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FC3E9F-F602-EE40-935D-B844738622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509214" y="621792"/>
              <a:ext cx="259080" cy="0"/>
            </a:xfrm>
            <a:prstGeom prst="line">
              <a:avLst/>
            </a:prstGeom>
            <a:ln w="12700" cap="rnd">
              <a:solidFill>
                <a:srgbClr val="003764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11453-69DA-BB42-9125-5E513E94DD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2014" y="804672"/>
              <a:ext cx="1548384" cy="0"/>
            </a:xfrm>
            <a:prstGeom prst="line">
              <a:avLst/>
            </a:prstGeom>
            <a:ln w="12700" cap="rnd">
              <a:solidFill>
                <a:srgbClr val="C5E3F3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9A1ACD08-813D-A941-81C2-5157150A5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687879" y="439292"/>
            <a:ext cx="5011936" cy="5541900"/>
          </a:xfrm>
          <a:prstGeom prst="rect">
            <a:avLst/>
          </a:prstGeom>
        </p:spPr>
      </p:pic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55AC6CE-B811-F54F-95FC-E9A43093F49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91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A67F151-4B32-2641-8A44-A26E881A0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448789" y="3749152"/>
            <a:ext cx="14001008" cy="31361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839788" y="1341439"/>
            <a:ext cx="9052785" cy="698376"/>
          </a:xfrm>
        </p:spPr>
        <p:txBody>
          <a:bodyPr>
            <a:noAutofit/>
          </a:bodyPr>
          <a:lstStyle>
            <a:lvl1pPr marL="0" indent="0" algn="l">
              <a:buNone/>
              <a:defRPr sz="50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endParaRPr lang="pt-PT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2256286"/>
            <a:ext cx="6869306" cy="8728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900" b="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!</a:t>
            </a:r>
          </a:p>
          <a:p>
            <a:pPr lvl="0"/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78019A5-FD30-C54E-AE51-594751393A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3931">
            <a:off x="7647427" y="3136880"/>
            <a:ext cx="3356280" cy="24594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0797D2-7686-8C42-9EB2-5FC4579F636C}"/>
              </a:ext>
            </a:extLst>
          </p:cNvPr>
          <p:cNvGrpSpPr/>
          <p:nvPr userDrawn="1"/>
        </p:nvGrpSpPr>
        <p:grpSpPr>
          <a:xfrm>
            <a:off x="10780626" y="685866"/>
            <a:ext cx="551873" cy="743011"/>
            <a:chOff x="10711445" y="2989771"/>
            <a:chExt cx="379310" cy="510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3BA96C-0CFA-794B-8BD6-A9DE35375C3C}"/>
                </a:ext>
              </a:extLst>
            </p:cNvPr>
            <p:cNvSpPr/>
            <p:nvPr userDrawn="1"/>
          </p:nvSpPr>
          <p:spPr>
            <a:xfrm>
              <a:off x="10711445" y="3176649"/>
              <a:ext cx="323804" cy="323804"/>
            </a:xfrm>
            <a:prstGeom prst="ellipse">
              <a:avLst/>
            </a:prstGeom>
            <a:solidFill>
              <a:srgbClr val="FF0179">
                <a:alpha val="20247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A20EBE-217A-2A49-98A7-912461205B43}"/>
                </a:ext>
              </a:extLst>
            </p:cNvPr>
            <p:cNvSpPr/>
            <p:nvPr userDrawn="1"/>
          </p:nvSpPr>
          <p:spPr>
            <a:xfrm>
              <a:off x="10968424" y="2989771"/>
              <a:ext cx="122331" cy="122331"/>
            </a:xfrm>
            <a:prstGeom prst="ellipse">
              <a:avLst/>
            </a:prstGeom>
            <a:solidFill>
              <a:srgbClr val="00B3EF">
                <a:alpha val="5000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005D8F-B251-454E-B619-0879D7784645}"/>
              </a:ext>
            </a:extLst>
          </p:cNvPr>
          <p:cNvGrpSpPr/>
          <p:nvPr userDrawn="1"/>
        </p:nvGrpSpPr>
        <p:grpSpPr>
          <a:xfrm>
            <a:off x="6235088" y="3727605"/>
            <a:ext cx="362048" cy="337185"/>
            <a:chOff x="5300866" y="3789499"/>
            <a:chExt cx="399290" cy="3718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BE28A15-1DB1-D943-AC11-14147B44C412}"/>
                </a:ext>
              </a:extLst>
            </p:cNvPr>
            <p:cNvSpPr/>
            <p:nvPr userDrawn="1"/>
          </p:nvSpPr>
          <p:spPr>
            <a:xfrm>
              <a:off x="5331266" y="3789499"/>
              <a:ext cx="368890" cy="368890"/>
            </a:xfrm>
            <a:prstGeom prst="ellipse">
              <a:avLst/>
            </a:prstGeom>
            <a:solidFill>
              <a:schemeClr val="accent3">
                <a:alpha val="20247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F2E871-D979-B942-BC99-7FA53EAC7A6B}"/>
                </a:ext>
              </a:extLst>
            </p:cNvPr>
            <p:cNvSpPr/>
            <p:nvPr userDrawn="1"/>
          </p:nvSpPr>
          <p:spPr>
            <a:xfrm>
              <a:off x="5300866" y="4030740"/>
              <a:ext cx="130628" cy="13062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767CF9-96FA-C043-B382-154A9206C367}"/>
              </a:ext>
            </a:extLst>
          </p:cNvPr>
          <p:cNvCxnSpPr>
            <a:cxnSpLocks/>
          </p:cNvCxnSpPr>
          <p:nvPr userDrawn="1"/>
        </p:nvCxnSpPr>
        <p:spPr>
          <a:xfrm>
            <a:off x="2633669" y="3286496"/>
            <a:ext cx="1865101" cy="0"/>
          </a:xfrm>
          <a:prstGeom prst="line">
            <a:avLst/>
          </a:prstGeom>
          <a:ln w="15875" cap="rnd">
            <a:solidFill>
              <a:srgbClr val="00B3E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25A4B-9974-AB49-9DF2-CF23A701D17E}"/>
              </a:ext>
            </a:extLst>
          </p:cNvPr>
          <p:cNvCxnSpPr>
            <a:cxnSpLocks/>
          </p:cNvCxnSpPr>
          <p:nvPr userDrawn="1"/>
        </p:nvCxnSpPr>
        <p:spPr>
          <a:xfrm>
            <a:off x="4653148" y="3286496"/>
            <a:ext cx="475014" cy="0"/>
          </a:xfrm>
          <a:prstGeom prst="line">
            <a:avLst/>
          </a:prstGeom>
          <a:ln w="15875" cap="rnd">
            <a:solidFill>
              <a:srgbClr val="FF0179">
                <a:alpha val="51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7BBE88-61A5-0248-B703-8090F17D461B}"/>
              </a:ext>
            </a:extLst>
          </p:cNvPr>
          <p:cNvCxnSpPr>
            <a:cxnSpLocks/>
          </p:cNvCxnSpPr>
          <p:nvPr userDrawn="1"/>
        </p:nvCxnSpPr>
        <p:spPr>
          <a:xfrm>
            <a:off x="1266121" y="3417124"/>
            <a:ext cx="1020812" cy="0"/>
          </a:xfrm>
          <a:prstGeom prst="line">
            <a:avLst/>
          </a:prstGeom>
          <a:ln w="15875" cap="rnd">
            <a:solidFill>
              <a:srgbClr val="004494">
                <a:alpha val="7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A5754B-0B57-FE4D-9005-0B86CE75CEA5}"/>
              </a:ext>
            </a:extLst>
          </p:cNvPr>
          <p:cNvCxnSpPr>
            <a:cxnSpLocks/>
          </p:cNvCxnSpPr>
          <p:nvPr userDrawn="1"/>
        </p:nvCxnSpPr>
        <p:spPr>
          <a:xfrm>
            <a:off x="2421585" y="3417124"/>
            <a:ext cx="271252" cy="0"/>
          </a:xfrm>
          <a:prstGeom prst="line">
            <a:avLst/>
          </a:prstGeom>
          <a:ln w="15875" cap="rnd">
            <a:solidFill>
              <a:srgbClr val="FF017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586E843-740C-2945-86BD-D19CFC22EE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264" y="629056"/>
            <a:ext cx="2262745" cy="3207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FA2C0B-1559-D549-B394-0710490EFB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606" y="2491290"/>
            <a:ext cx="1244409" cy="3184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C6DBBF-BB0C-BA4B-A3DA-DB94D991C03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873" y="917828"/>
            <a:ext cx="702289" cy="702289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A7C6CD5-ACB5-1840-B440-0075FD2DC48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1692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B368612-CB14-1945-9A29-1EB5A66A4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313217" y="3377558"/>
            <a:ext cx="15645441" cy="350446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956170" y="4348738"/>
            <a:ext cx="1449408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955748" y="1795016"/>
            <a:ext cx="4692332" cy="31374"/>
          </a:xfrm>
          <a:solidFill>
            <a:srgbClr val="B2E8FA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55748" y="3070145"/>
            <a:ext cx="1392852" cy="32400"/>
          </a:xfrm>
          <a:prstGeom prst="rect">
            <a:avLst/>
          </a:prstGeom>
          <a:solidFill>
            <a:srgbClr val="00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err="1">
              <a:latin typeface="EC Square Sans Pro" panose="020B0506040000020004" pitchFamily="34" charset="0"/>
            </a:endParaRPr>
          </a:p>
        </p:txBody>
      </p:sp>
      <p:sp>
        <p:nvSpPr>
          <p:cNvPr id="24" name="Picture Placeholder 12"/>
          <p:cNvSpPr>
            <a:spLocks noGrp="1" noChangeAspect="1"/>
          </p:cNvSpPr>
          <p:nvPr>
            <p:ph type="pic" sz="quarter" idx="77" hasCustomPrompt="1"/>
          </p:nvPr>
        </p:nvSpPr>
        <p:spPr>
          <a:xfrm>
            <a:off x="956170" y="4684377"/>
            <a:ext cx="1160088" cy="116008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pt-PT"/>
              <a:t>Picture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78" hasCustomPrompt="1"/>
          </p:nvPr>
        </p:nvSpPr>
        <p:spPr>
          <a:xfrm>
            <a:off x="892928" y="3149815"/>
            <a:ext cx="4938413" cy="309434"/>
          </a:xfrm>
        </p:spPr>
        <p:txBody>
          <a:bodyPr>
            <a:noAutofit/>
          </a:bodyPr>
          <a:lstStyle>
            <a:lvl1pPr marL="0" indent="0">
              <a:buNone/>
              <a:defRPr sz="1600" u="sng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pt-PT" err="1"/>
              <a:t>Add</a:t>
            </a:r>
            <a:r>
              <a:rPr lang="pt-PT"/>
              <a:t> a link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79" hasCustomPrompt="1"/>
          </p:nvPr>
        </p:nvSpPr>
        <p:spPr>
          <a:xfrm>
            <a:off x="2340628" y="4682617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1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80" hasCustomPrompt="1"/>
          </p:nvPr>
        </p:nvSpPr>
        <p:spPr>
          <a:xfrm>
            <a:off x="2340628" y="4917379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Position</a:t>
            </a:r>
            <a:endParaRPr lang="pt-PT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81" hasCustomPrompt="1"/>
          </p:nvPr>
        </p:nvSpPr>
        <p:spPr>
          <a:xfrm>
            <a:off x="2340628" y="5326235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E-mail </a:t>
            </a:r>
            <a:r>
              <a:rPr lang="pt-PT" err="1"/>
              <a:t>adress</a:t>
            </a:r>
            <a:endParaRPr lang="pt-PT"/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82" hasCustomPrompt="1"/>
          </p:nvPr>
        </p:nvSpPr>
        <p:spPr>
          <a:xfrm>
            <a:off x="2340628" y="5580338"/>
            <a:ext cx="3755372" cy="232484"/>
          </a:xfrm>
        </p:spPr>
        <p:txBody>
          <a:bodyPr>
            <a:noAutofit/>
          </a:bodyPr>
          <a:lstStyle>
            <a:lvl1pPr marL="0" indent="0">
              <a:buNone/>
              <a:defRPr sz="1600" b="0" u="none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Phone</a:t>
            </a:r>
            <a:r>
              <a:rPr lang="pt-PT"/>
              <a:t> </a:t>
            </a:r>
            <a:r>
              <a:rPr lang="pt-PT" err="1"/>
              <a:t>number</a:t>
            </a:r>
            <a:endParaRPr lang="pt-PT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87854" y="1400559"/>
            <a:ext cx="5043487" cy="501867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topic’s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D32B3F8-9FE2-374B-A6AF-2A8C18DA2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73093">
            <a:off x="7087491" y="1975229"/>
            <a:ext cx="4010742" cy="29389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192038-45A1-C04D-9CDC-6EB943CB8610}"/>
              </a:ext>
            </a:extLst>
          </p:cNvPr>
          <p:cNvGrpSpPr/>
          <p:nvPr userDrawn="1"/>
        </p:nvGrpSpPr>
        <p:grpSpPr>
          <a:xfrm>
            <a:off x="10917469" y="320175"/>
            <a:ext cx="854646" cy="862985"/>
            <a:chOff x="11400525" y="325972"/>
            <a:chExt cx="854646" cy="86298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417ACFB-F3D6-AE4F-9946-CAA40B354615}"/>
                </a:ext>
              </a:extLst>
            </p:cNvPr>
            <p:cNvSpPr/>
            <p:nvPr userDrawn="1"/>
          </p:nvSpPr>
          <p:spPr>
            <a:xfrm>
              <a:off x="11454063" y="325972"/>
              <a:ext cx="801108" cy="801108"/>
            </a:xfrm>
            <a:prstGeom prst="ellipse">
              <a:avLst/>
            </a:prstGeom>
            <a:solidFill>
              <a:srgbClr val="00B3EF">
                <a:alpha val="15430"/>
              </a:srgb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1ECB5B5-13A2-0E4B-8616-5C63500EF275}"/>
                </a:ext>
              </a:extLst>
            </p:cNvPr>
            <p:cNvSpPr/>
            <p:nvPr userDrawn="1"/>
          </p:nvSpPr>
          <p:spPr>
            <a:xfrm>
              <a:off x="11400525" y="911519"/>
              <a:ext cx="277438" cy="277438"/>
            </a:xfrm>
            <a:prstGeom prst="ellipse">
              <a:avLst/>
            </a:prstGeom>
            <a:solidFill>
              <a:schemeClr val="bg1"/>
            </a:solidFill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8DCE1C-C85E-0D48-8963-87CF7D61D9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46" y="2506719"/>
            <a:ext cx="1376919" cy="1951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AF1281-3C32-AC47-9E5D-B59B8731856F}"/>
              </a:ext>
            </a:extLst>
          </p:cNvPr>
          <p:cNvGrpSpPr/>
          <p:nvPr userDrawn="1"/>
        </p:nvGrpSpPr>
        <p:grpSpPr>
          <a:xfrm>
            <a:off x="7331628" y="992092"/>
            <a:ext cx="538561" cy="578701"/>
            <a:chOff x="6903635" y="834787"/>
            <a:chExt cx="855977" cy="919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D50C7A-4D9C-1243-B8CF-9396A232F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635" y="834787"/>
              <a:ext cx="855977" cy="85597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8A2ACA-9E43-B846-B35F-501E7C6AEBD0}"/>
                </a:ext>
              </a:extLst>
            </p:cNvPr>
            <p:cNvSpPr/>
            <p:nvPr userDrawn="1"/>
          </p:nvSpPr>
          <p:spPr>
            <a:xfrm>
              <a:off x="6903635" y="1127080"/>
              <a:ext cx="627482" cy="627482"/>
            </a:xfrm>
            <a:prstGeom prst="ellipse">
              <a:avLst/>
            </a:prstGeom>
            <a:solidFill>
              <a:schemeClr val="accent3">
                <a:alpha val="10921"/>
              </a:schemeClr>
            </a:solidFill>
            <a:ln w="95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P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02C7751-0E4A-1543-B66D-1FA2323FAFE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867E0B-C961-E140-9B11-0759BBC66E3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02318" y="2846845"/>
            <a:ext cx="4929023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pt-PT" err="1"/>
              <a:t>Click</a:t>
            </a:r>
            <a:r>
              <a:rPr lang="pt-PT" baseline="0"/>
              <a:t> </a:t>
            </a:r>
            <a:r>
              <a:rPr lang="pt-PT" baseline="0" err="1"/>
              <a:t>the</a:t>
            </a:r>
            <a:r>
              <a:rPr lang="pt-PT" baseline="0"/>
              <a:t> link: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961F8CE1-73DA-5846-94B9-DD23D7CE26CF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92927" y="4123301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Drop us a line: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E081BA9-B884-3747-9882-78228B73B73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87854" y="889724"/>
            <a:ext cx="5043487" cy="3094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5999"/>
              </a:lnSpc>
              <a:buNone/>
              <a:defRPr lang="pt-PT" sz="1600" b="1" kern="1200" dirty="0">
                <a:solidFill>
                  <a:srgbClr val="004494"/>
                </a:solidFill>
                <a:latin typeface="EC Square Sans Pro"/>
                <a:ea typeface="EC Square Sans Pro"/>
                <a:cs typeface="EC Square Sans Pro"/>
                <a:sym typeface="EC Square Sans Pro"/>
              </a:defRPr>
            </a:lvl1pPr>
          </a:lstStyle>
          <a:p>
            <a:r>
              <a:rPr lang="en-GB"/>
              <a:t>Find out more about</a:t>
            </a:r>
          </a:p>
        </p:txBody>
      </p:sp>
    </p:spTree>
    <p:extLst>
      <p:ext uri="{BB962C8B-B14F-4D97-AF65-F5344CB8AC3E}">
        <p14:creationId xmlns:p14="http://schemas.microsoft.com/office/powerpoint/2010/main" val="135893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3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5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557903"/>
            <a:ext cx="5040313" cy="528999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886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5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4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5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783535"/>
            <a:ext cx="5040313" cy="528999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54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4"/>
            <a:ext cx="12197347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3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5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557903"/>
            <a:ext cx="5040313" cy="528999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79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90" y="1122363"/>
            <a:ext cx="10676039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90" y="3602037"/>
            <a:ext cx="10676039" cy="16557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"/>
            <a:ext cx="0" cy="329593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8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4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1"/>
            <a:ext cx="0" cy="32959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90" y="3602037"/>
            <a:ext cx="10156297" cy="16557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01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15ED0-8AEA-4720-B6E3-C5BCCE3CD2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233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2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2" y="4160828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81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2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2" y="4160828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13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066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1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48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1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42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81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2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466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653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641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4"/>
            <a:ext cx="8550323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9448" y="743803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3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957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7" y="1825626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7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2" y="-46382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3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2" indent="0">
              <a:buNone/>
              <a:defRPr sz="1800"/>
            </a:lvl2pPr>
            <a:lvl3pPr marL="914322" indent="0">
              <a:buNone/>
              <a:defRPr sz="1600"/>
            </a:lvl3pPr>
            <a:lvl4pPr marL="1371484" indent="0">
              <a:buNone/>
              <a:defRPr sz="1400"/>
            </a:lvl4pPr>
            <a:lvl5pPr marL="1828645" indent="0">
              <a:buNone/>
              <a:defRPr sz="1400"/>
            </a:lvl5pPr>
            <a:lvl6pPr marL="2285806" indent="0">
              <a:buNone/>
              <a:defRPr sz="1400"/>
            </a:lvl6pPr>
            <a:lvl7pPr marL="2742966" indent="0">
              <a:buNone/>
              <a:defRPr sz="1400"/>
            </a:lvl7pPr>
            <a:lvl8pPr marL="3200128" indent="0">
              <a:buNone/>
              <a:defRPr sz="1400"/>
            </a:lvl8pPr>
            <a:lvl9pPr marL="365729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FF618-285A-4884-9B54-087F9DA656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62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3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3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7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5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5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924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70" y="2159958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70" y="3968882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9" y="2159958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1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8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50" y="3968881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2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3" y="2159958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600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4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4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67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096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3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5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557903"/>
            <a:ext cx="5040313" cy="528999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04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5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4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5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783535"/>
            <a:ext cx="5040313" cy="528999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4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4"/>
            <a:ext cx="12197347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1" y="1992573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60" y="6619164"/>
            <a:ext cx="707409" cy="240595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5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4" y="258043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1" y="5557903"/>
            <a:ext cx="5040313" cy="528999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186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90" y="1122363"/>
            <a:ext cx="10676039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90" y="3602037"/>
            <a:ext cx="10676039" cy="16557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"/>
            <a:ext cx="0" cy="329593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8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7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1"/>
            <a:ext cx="0" cy="329593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90" y="3602037"/>
            <a:ext cx="10156297" cy="165576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879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2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2" y="4160828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669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492376"/>
            <a:ext cx="53848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76"/>
            <a:ext cx="53848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658BE-54DE-4388-A021-7E6108316A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30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32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4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2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2" y="4160828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532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462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1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283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1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79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81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2" y="1825626"/>
            <a:ext cx="3358489" cy="376313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006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354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629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4"/>
            <a:ext cx="8550323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8" y="743803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3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9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7" y="1825626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7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2" y="-46382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22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3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3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7" y="2284669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5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5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82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2" indent="0">
              <a:buNone/>
              <a:defRPr sz="1800" b="1"/>
            </a:lvl3pPr>
            <a:lvl4pPr marL="1371484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6" indent="0">
              <a:buNone/>
              <a:defRPr sz="1600" b="1"/>
            </a:lvl7pPr>
            <a:lvl8pPr marL="3200128" indent="0">
              <a:buNone/>
              <a:defRPr sz="1600" b="1"/>
            </a:lvl8pPr>
            <a:lvl9pPr marL="365729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2" indent="0">
              <a:buNone/>
              <a:defRPr sz="1800" b="1"/>
            </a:lvl3pPr>
            <a:lvl4pPr marL="1371484" indent="0">
              <a:buNone/>
              <a:defRPr sz="1600" b="1"/>
            </a:lvl4pPr>
            <a:lvl5pPr marL="1828645" indent="0">
              <a:buNone/>
              <a:defRPr sz="1600" b="1"/>
            </a:lvl5pPr>
            <a:lvl6pPr marL="2285806" indent="0">
              <a:buNone/>
              <a:defRPr sz="1600" b="1"/>
            </a:lvl6pPr>
            <a:lvl7pPr marL="2742966" indent="0">
              <a:buNone/>
              <a:defRPr sz="1600" b="1"/>
            </a:lvl7pPr>
            <a:lvl8pPr marL="3200128" indent="0">
              <a:buNone/>
              <a:defRPr sz="1600" b="1"/>
            </a:lvl8pPr>
            <a:lvl9pPr marL="365729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2961-E77A-4BC4-8717-9B6893AAA6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9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3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70" y="2159958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70" y="3968882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9" y="2159958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1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8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50" y="3968881"/>
            <a:ext cx="2461591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2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3" y="2159958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28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4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4"/>
            <a:ext cx="10515600" cy="203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628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80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80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301D7-E59A-4B47-AD17-0000B17D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19570E-E78B-974F-A160-C0DF7D8B1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5320D-88D7-024E-92D3-427F7390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53838-B7FD-D740-8BDA-FC99C52B96E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7803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8EE65-5192-7344-936F-B816E417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054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A1B5E1-4516-5644-86E8-A086E4AF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852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90479-5785-8E4C-A654-7758216A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196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65BD4-846F-9044-A52B-8CA0C34E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EDE851-AA43-8449-98DE-4AB077682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106B0C-7927-0F4B-8BB6-E2553915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0504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2A6E4-0C80-F24C-A746-6FAB02AA6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E98B38-3523-BD47-A4E5-8A4CD240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1F0A69-B492-9746-89C2-9A709BBCD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16C34F-ED58-E441-9FA5-99D91F06B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3CAC2D-ACCA-1F43-A5E6-7340B3AFB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B241ED-8D15-C740-978C-F9E01498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7896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B0336-0244-B24A-9CA8-B0717C7C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B97ECF-74A9-6048-BB27-17516545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7155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579595-C419-104C-B06A-3561F7E3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81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6289B-7D4F-42B1-B69F-2861406964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1041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D37857-7BE8-154D-A8BC-6A4BF750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6099D-8B33-064E-B220-C0C02EB6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F7608B-AF89-1D4B-8942-E08E89652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8373C1-48CB-1946-8ED7-E7E3B819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098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81F24-FA7E-C74E-9AC6-7572C7DE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B628B2D-2082-B04E-BE79-172CBB792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FA1769-421D-B446-B2BA-DB74A8DE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31ECB7-6BBC-274D-BF63-D21E0343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660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7CF7B-F474-7C42-BB03-117702B9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434165-2BB7-E44D-942F-0E3BC9056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8AA07-AC09-AD49-821D-E6F0075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8202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7EC5FA3-F8AD-5D45-BBF4-DBA25A4B8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104722-E0EA-0440-8717-FE5DAA535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8C350B-5FA5-BD47-A1F0-18699D56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54026-F1D7-8C43-A01A-CD1206E5502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7685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821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405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94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Text Placeholder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58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B98344-5CE8-2A45-8A55-4BB05D015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4CA6175-3BE9-8D41-8FF5-DDCF432C7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89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617C37-A84E-3E49-AE50-182C68785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934D429-90AF-E14F-AE23-FF92E0DC6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7BA81F9-6075-5648-9F92-2088A0C4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3EA35BD-890C-9845-8567-08CA2E11D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F4D19E0-6446-F245-BD40-4C0D411FBF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452" y="6381749"/>
            <a:ext cx="2844800" cy="47625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4AD5-0DF7-4660-8F99-8B18B0ADD3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3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ver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281F65-7E72-9540-B882-12AC5886B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6E33849-132A-8047-99C3-AE856FEDE9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9755" y="3607143"/>
            <a:ext cx="4692321" cy="602194"/>
          </a:xfr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5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r>
              <a:rPr lang="pt-PT"/>
              <a:t>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5431B9-4B4B-A642-BDCE-C0A70ECA4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755" y="4453501"/>
            <a:ext cx="4670541" cy="23544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.</a:t>
            </a:r>
          </a:p>
          <a:p>
            <a:endParaRPr lang="pt-P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B85B6-7232-0842-8BEC-0EEF5895468A}"/>
              </a:ext>
            </a:extLst>
          </p:cNvPr>
          <p:cNvCxnSpPr/>
          <p:nvPr userDrawn="1"/>
        </p:nvCxnSpPr>
        <p:spPr>
          <a:xfrm>
            <a:off x="685800" y="-16852"/>
            <a:ext cx="0" cy="473705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B77867F-89F0-4D4C-AF9F-380999388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2069774"/>
            <a:ext cx="3632612" cy="954020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926E60B-DFB9-B141-988A-4E33555C95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2265299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7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1EC59-CC1D-9844-A403-DB025AC72716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5719252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13E872-7EFF-874D-81B5-948782150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3626" y="3126836"/>
            <a:ext cx="6061999" cy="1831960"/>
          </a:xfrm>
        </p:spPr>
        <p:txBody>
          <a:bodyPr/>
          <a:lstStyle>
            <a:lvl1pPr marL="0" indent="0">
              <a:buNone/>
              <a:defRPr b="1" i="0">
                <a:solidFill>
                  <a:srgbClr val="FF0179"/>
                </a:solidFill>
                <a:latin typeface="EC Square Sans Pro" panose="020B05060400000200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Lorem ipsum</a:t>
            </a:r>
          </a:p>
          <a:p>
            <a:pPr>
              <a:spcBef>
                <a:spcPts val="0"/>
              </a:spcBef>
            </a:pPr>
            <a:r>
              <a:rPr lang="en-US" sz="7200">
                <a:ea typeface="Verdana" panose="020B0604030504040204" pitchFamily="34" charset="0"/>
              </a:rPr>
              <a:t>dolor</a:t>
            </a:r>
            <a:endParaRPr lang="en-US" sz="3600"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5BDB53A-5CD4-DF48-98EC-CE6213C35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5159" y="5195520"/>
            <a:ext cx="6030473" cy="235449"/>
          </a:xfrm>
        </p:spPr>
        <p:txBody>
          <a:bodyPr>
            <a:noAutofit/>
          </a:bodyPr>
          <a:lstStyle>
            <a:lvl1pPr marL="6350" indent="-6350">
              <a:buNone/>
              <a:tabLst/>
              <a:defRPr sz="1800"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>
                <a:ea typeface="Verdana" panose="020B0604030504040204" pitchFamily="34" charset="0"/>
              </a:rPr>
              <a:t>Lorem ipsum dolor 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6F0B5-CDA8-F94E-A3B1-72853D99EA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5153" y="5521262"/>
            <a:ext cx="6030473" cy="257175"/>
          </a:xfrm>
        </p:spPr>
        <p:txBody>
          <a:bodyPr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bg1"/>
                </a:solidFill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PT"/>
              <a:t>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64EB9-6415-B447-A6C9-F6D15DB73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626" y="2746136"/>
            <a:ext cx="6061994" cy="367094"/>
          </a:xfrm>
        </p:spPr>
        <p:txBody>
          <a:bodyPr anchor="ctr">
            <a:normAutofit/>
          </a:bodyPr>
          <a:lstStyle>
            <a:lvl1pPr marL="0" indent="0">
              <a:buNone/>
              <a:defRPr kumimoji="0" lang="en-PT" sz="1700" b="1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en-GB"/>
              <a:t>Day Month Year</a:t>
            </a:r>
            <a:endParaRPr lang="en-PT"/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1FA2E8-C86D-074A-BD79-0D5066234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55" y="1400403"/>
            <a:ext cx="3632612" cy="95402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D061E71-CFE2-EE4E-AD45-7A76A3B27B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20" y="1595928"/>
            <a:ext cx="2144518" cy="7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61-8B97-F547-B271-D67E00C59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81CC7-F603-A442-A626-F51D77542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7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63345-ED8D-F049-83BC-2603E5C7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999" y="-33749"/>
            <a:ext cx="12311998" cy="692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C9D17-A38F-0C4F-BEEF-4B1488DCF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4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B4718-961F-1E42-B7DE-1913FC8C7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999" y="-35151"/>
            <a:ext cx="12311998" cy="6928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1C63-3EA5-BA4A-8E57-48376DA6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1" y="2851550"/>
            <a:ext cx="3154075" cy="11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4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45297-8512-9E44-A19D-1B35A5988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31" y="-38602"/>
            <a:ext cx="12324261" cy="6935204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26239F1-B47A-6047-8B57-2343C7BAC9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982" y="2823729"/>
            <a:ext cx="3306036" cy="1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675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ex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917955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917955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0179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4F8AD43-1D97-2D4B-8435-269D83CA0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1C7CDE0-0167-CA4F-803F-C587C7518C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7955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830FCA3-1F6C-1642-9C6C-D5417097EF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7955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65BE12C7-4650-5147-8FA1-4769610C5C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200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B330CC-A685-F245-AD0E-6D7E96038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17955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C675EE6-6C15-D049-B106-14B16EA511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17955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9DB9901-8AAE-C84B-9E81-E0B4B7D3BC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19261" y="1892585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E85210D-4524-314F-AC02-D03AC0DFC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9016" y="1877131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805FED5-8BAD-3D45-9607-B3E0EAF494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99016" y="2229944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DA6B73C-9333-7A4E-A926-575188453F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9261" y="3047990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9C25A1B9-FB28-0D48-9678-B914B4E7B41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99016" y="3032536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D55B404-5FF1-3140-91A5-A5970AB6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9016" y="3385349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65D7780-CE7B-E743-B4A8-79DE825A10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19261" y="4302631"/>
            <a:ext cx="966528" cy="666463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6000" b="1" baseline="0">
                <a:ln w="1905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06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EA33AE4-9570-9340-B066-F407951B64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99016" y="4287177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baseline="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5881ED1-A7EB-1C41-B8B5-60831889BA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9016" y="4639990"/>
            <a:ext cx="3241262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0D800DEC-CB8B-F746-AD5F-F5B21FF880B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785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61AC5B17-808D-A246-A7C7-5DCBE2AC0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BD8E85-8686-A34C-AB66-AC0B09C4AA7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en-PT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43466" y="1680731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454731" y="1848082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4116" y="2119892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C27F5905-EBE7-4C4F-B54E-17391BA9F7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3466" y="2500863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0DFF1A6B-D64A-3E45-B37B-BC0776BC60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731" y="2668214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860F898-90A5-FC4F-AC8B-3A7EE4DCBB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116" y="2940024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FB7070B-DBE8-6D44-8F91-D8D9E68BB7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466" y="3339849"/>
            <a:ext cx="611264" cy="32910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36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1A3E682-6E6F-CF42-BE39-BE4A6B516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54731" y="3507200"/>
            <a:ext cx="4641270" cy="246719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779F6B6-D2B9-0645-8004-7A05E3C683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16" y="3779010"/>
            <a:ext cx="5241884" cy="20376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4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1EF8B2D-1527-2C41-8E8F-B86258E697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6397775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6BF8F0-FB48-2347-BB10-F122BAE76DB7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B0A9B23-404D-4544-B34B-2E6EE506E2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09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D50BE3-CB3B-114F-BBFB-2D58D1EF7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9966"/>
            <a:ext cx="7115794" cy="60937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440426" y="180816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3423" y="180816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440426" y="2376199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3423" y="2376199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440426" y="2944235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10913423" y="2944235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6440426" y="3512271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10913423" y="3512271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6440426" y="4080307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0913423" y="4080307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440426" y="4648343"/>
            <a:ext cx="4472997" cy="329104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0913423" y="4648343"/>
            <a:ext cx="440377" cy="329104"/>
          </a:xfrm>
        </p:spPr>
        <p:txBody>
          <a:bodyPr lIns="0" tIns="0" rIns="0" bIns="0" anchor="b">
            <a:normAutofit/>
          </a:bodyPr>
          <a:lstStyle>
            <a:lvl1pPr marL="0" indent="0" algn="r">
              <a:buNone/>
              <a:defRPr sz="17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440426" y="213726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6440426" y="2714908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>
            <a:off x="6440426" y="3273339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>
            <a:off x="6440426" y="3858896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>
            <a:off x="6440426" y="4409411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>
            <a:off x="6440426" y="4977447"/>
            <a:ext cx="491337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1535934" y="0"/>
            <a:ext cx="0" cy="1052513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26F29D7-473D-A240-9733-9A2BEB8FA13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2405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ex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F1B8611-581C-B942-979A-18BEBB48CD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51369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751369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85800" y="-16852"/>
            <a:ext cx="0" cy="1069365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C7F67-A6BE-3E4B-A2BC-4CD6F586148C}"/>
              </a:ext>
            </a:extLst>
          </p:cNvPr>
          <p:cNvCxnSpPr>
            <a:cxnSpLocks/>
          </p:cNvCxnSpPr>
          <p:nvPr userDrawn="1"/>
        </p:nvCxnSpPr>
        <p:spPr>
          <a:xfrm>
            <a:off x="2180197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6">
            <a:extLst>
              <a:ext uri="{FF2B5EF4-FFF2-40B4-BE49-F238E27FC236}">
                <a16:creationId xmlns:a16="http://schemas.microsoft.com/office/drawing/2014/main" id="{2643AD49-5EEF-3A4D-AEAC-B796B710AC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9370" y="2979490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5193F85F-898C-7445-9BF0-03F00FDA9A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99370" y="3276268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E83D3C7-E000-FD40-97E8-65354EFCF15F}"/>
              </a:ext>
            </a:extLst>
          </p:cNvPr>
          <p:cNvCxnSpPr>
            <a:cxnSpLocks/>
          </p:cNvCxnSpPr>
          <p:nvPr userDrawn="1"/>
        </p:nvCxnSpPr>
        <p:spPr>
          <a:xfrm>
            <a:off x="9628198" y="2860873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0F425DDE-61A2-744C-9164-01B90E6EE6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75369" y="2977641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EB889C2-E50F-8540-9BD2-950495D16D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5369" y="3274419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11DE1CA-0F1E-7D4A-989B-96E559196EC2}"/>
              </a:ext>
            </a:extLst>
          </p:cNvPr>
          <p:cNvCxnSpPr>
            <a:cxnSpLocks/>
          </p:cNvCxnSpPr>
          <p:nvPr userDrawn="1"/>
        </p:nvCxnSpPr>
        <p:spPr>
          <a:xfrm>
            <a:off x="5904197" y="2859024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Placeholder 6">
            <a:extLst>
              <a:ext uri="{FF2B5EF4-FFF2-40B4-BE49-F238E27FC236}">
                <a16:creationId xmlns:a16="http://schemas.microsoft.com/office/drawing/2014/main" id="{537B408A-B406-9945-BC40-3B35D16AC2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24516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14C8C460-76C1-7C46-91AD-3EAE85547D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24516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365E610-247F-B648-B102-A76C701D9C11}"/>
              </a:ext>
            </a:extLst>
          </p:cNvPr>
          <p:cNvCxnSpPr>
            <a:cxnSpLocks/>
          </p:cNvCxnSpPr>
          <p:nvPr userDrawn="1"/>
        </p:nvCxnSpPr>
        <p:spPr>
          <a:xfrm>
            <a:off x="4053344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Placeholder 6">
            <a:extLst>
              <a:ext uri="{FF2B5EF4-FFF2-40B4-BE49-F238E27FC236}">
                <a16:creationId xmlns:a16="http://schemas.microsoft.com/office/drawing/2014/main" id="{A12665D2-F76D-7B46-9B50-5EF6B0E4C3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6222" y="5309225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8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Title</a:t>
            </a:r>
            <a:endParaRPr lang="pt-PT"/>
          </a:p>
        </p:txBody>
      </p:sp>
      <p:sp>
        <p:nvSpPr>
          <p:cNvPr id="107" name="Text Placeholder 6">
            <a:extLst>
              <a:ext uri="{FF2B5EF4-FFF2-40B4-BE49-F238E27FC236}">
                <a16:creationId xmlns:a16="http://schemas.microsoft.com/office/drawing/2014/main" id="{1D37FC84-D34C-7347-BEDC-48FBC317AE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6222" y="5606003"/>
            <a:ext cx="3241262" cy="236392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06215B7-FB0F-6C4F-A844-2A84E6075139}"/>
              </a:ext>
            </a:extLst>
          </p:cNvPr>
          <p:cNvCxnSpPr>
            <a:cxnSpLocks/>
          </p:cNvCxnSpPr>
          <p:nvPr userDrawn="1"/>
        </p:nvCxnSpPr>
        <p:spPr>
          <a:xfrm>
            <a:off x="7755050" y="5190608"/>
            <a:ext cx="383606" cy="0"/>
          </a:xfrm>
          <a:prstGeom prst="line">
            <a:avLst/>
          </a:prstGeom>
          <a:ln w="15875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4988EF23-2031-5D4F-8ACA-32382EBAD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60142" y="1483691"/>
            <a:ext cx="1234800" cy="1234800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7EB0A6-1256-7D40-A575-948D8BD5E42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943722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E688518-6E83-F24D-85E7-6C6C524EC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77009" y="1483691"/>
            <a:ext cx="1234800" cy="1234800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0A7AF83-FA41-F049-A369-A0CD136B539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605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2830B8B-9AA2-FE49-A7A0-7ADEC7F5F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10809" y="1483691"/>
            <a:ext cx="1234800" cy="1234800"/>
          </a:xfrm>
          <a:prstGeom prst="rect">
            <a:avLst/>
          </a:prstGeom>
        </p:spPr>
      </p:pic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E8266644-6B2B-3E47-B310-75825976B88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94389" y="18003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A229A2A3-4852-3F4C-B345-7154401FC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39742" y="3845891"/>
            <a:ext cx="1234800" cy="1234800"/>
          </a:xfrm>
          <a:prstGeom prst="rect">
            <a:avLst/>
          </a:prstGeom>
        </p:spPr>
      </p:pic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DE05E035-A599-C948-A9CC-6F637BD24F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23322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C79FAA71-4D91-2445-95B6-6CBA15FCF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31209" y="3845891"/>
            <a:ext cx="1234800" cy="1234800"/>
          </a:xfrm>
          <a:prstGeom prst="rect">
            <a:avLst/>
          </a:prstGeom>
        </p:spPr>
      </p:pic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DD7069EE-64E8-A74A-BD49-9307D31C678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14789" y="4162566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23571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0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9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0" y="143512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2" indent="0">
              <a:buNone/>
              <a:defRPr sz="1000"/>
            </a:lvl3pPr>
            <a:lvl4pPr marL="1371484" indent="0">
              <a:buNone/>
              <a:defRPr sz="900"/>
            </a:lvl4pPr>
            <a:lvl5pPr marL="1828645" indent="0">
              <a:buNone/>
              <a:defRPr sz="900"/>
            </a:lvl5pPr>
            <a:lvl6pPr marL="2285806" indent="0">
              <a:buNone/>
              <a:defRPr sz="900"/>
            </a:lvl6pPr>
            <a:lvl7pPr marL="2742966" indent="0">
              <a:buNone/>
              <a:defRPr sz="900"/>
            </a:lvl7pPr>
            <a:lvl8pPr marL="3200128" indent="0">
              <a:buNone/>
              <a:defRPr sz="900"/>
            </a:lvl8pPr>
            <a:lvl9pPr marL="365729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85FA4-5126-43BF-934C-F28A65880C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1269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654B70F-3650-824C-9A53-613A66EC5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004494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00449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B2E8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4A5A661-8C22-6C4F-8119-F1F438B476A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804EFA1-380D-114C-995B-1B10C2132A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41530AC0-C23E-CC46-B2BF-66E935346FD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97550" y="1801534"/>
            <a:ext cx="1270161" cy="852336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5473689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&amp;Sub/chapter Slide 1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14F82-33FA-DF47-9BB7-B3D9F1390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8B2332C-BFB3-B147-8178-BC1AE9BDC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solidFill>
                  <a:srgbClr val="003764">
                    <a:alpha val="0"/>
                  </a:srgbClr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rgbClr val="FFFFFF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A20025C-07B3-A744-89B2-85386AF2C295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633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7F9CE-54C2-6941-B46B-F0ED57AA7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A28C9F6B-4A50-C84F-851C-4B9383325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257" y="4535614"/>
            <a:ext cx="10454745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9FCAD98-2FB4-E148-9EFD-A41B82BA02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9215" y="1801534"/>
            <a:ext cx="1266828" cy="873533"/>
          </a:xfrm>
          <a:effectLst>
            <a:outerShdw dist="50800" dir="1333144" algn="tl" rotWithShape="0">
              <a:srgbClr val="3C87C1">
                <a:alpha val="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8000" b="1" baseline="0">
                <a:ln w="22225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C31B973-3AEE-F142-9C6A-F37673157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255" y="3720874"/>
            <a:ext cx="10454749" cy="722896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 baseline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32113C-AF90-C544-A425-FADF95AB8DC5}"/>
              </a:ext>
            </a:extLst>
          </p:cNvPr>
          <p:cNvCxnSpPr>
            <a:cxnSpLocks/>
          </p:cNvCxnSpPr>
          <p:nvPr userDrawn="1"/>
        </p:nvCxnSpPr>
        <p:spPr>
          <a:xfrm>
            <a:off x="5748581" y="3481753"/>
            <a:ext cx="768096" cy="0"/>
          </a:xfrm>
          <a:prstGeom prst="line">
            <a:avLst/>
          </a:prstGeom>
          <a:ln w="22225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8619744" y="5806440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10008108" y="5623560"/>
            <a:ext cx="42929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10366248" y="5806440"/>
            <a:ext cx="847563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710184" y="621792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2420112" y="621792"/>
            <a:ext cx="259080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1962912" y="804672"/>
            <a:ext cx="1548384" cy="0"/>
          </a:xfrm>
          <a:prstGeom prst="line">
            <a:avLst/>
          </a:prstGeom>
          <a:ln w="19050" cap="rnd">
            <a:solidFill>
              <a:srgbClr val="C5E3F3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128D4E9-B9CA-2848-B5D6-CD83DF3FF7B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8763E1B-60DC-9344-85E6-CF633D4502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17107" y="1333965"/>
            <a:ext cx="1831046" cy="18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35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6DE6C-3802-9549-93F0-E0232542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</p:spPr>
        <p:txBody>
          <a:bodyPr>
            <a:noAutofit/>
          </a:bodyPr>
          <a:lstStyle>
            <a:lvl1pPr marL="0" indent="0" algn="l">
              <a:buNone/>
              <a:defRPr sz="8000" b="1" spc="-150">
                <a:ln w="25400">
                  <a:solidFill>
                    <a:srgbClr val="B2E8FA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C311599-B3AF-5641-8B89-E563209925C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14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159A96A-0EFB-2549-8510-D7B37B9E9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3192844">
            <a:off x="6298277" y="-2843474"/>
            <a:ext cx="12544948" cy="12544948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34AAD8B-48E2-004C-A49F-573CD3B3BAA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43700" y="-2622145"/>
            <a:ext cx="11722100" cy="12064738"/>
          </a:xfrm>
          <a:prstGeom prst="ellipse">
            <a:avLst/>
          </a:prstGeom>
          <a:noFill/>
        </p:spPr>
        <p:txBody>
          <a:bodyPr/>
          <a:lstStyle/>
          <a:p>
            <a:endParaRPr lang="en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4DC0D375-6DF0-3541-9B40-1731298DC9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776814"/>
            <a:ext cx="3583193" cy="56173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9FCB24C-D8F6-2347-83C9-0E128CBB4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4399334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652697-31C9-C54C-9AAF-393AB8D867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356676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B4C1400-08D7-E24E-8A14-99B0E495FC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2062708"/>
            <a:ext cx="1583267" cy="906908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>
            <a:noAutofit/>
          </a:bodyPr>
          <a:lstStyle>
            <a:lvl1pPr marL="0" indent="0" algn="l">
              <a:buNone/>
              <a:defRPr lang="pt-PT" sz="8000" b="1" dirty="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0BC80D1-1628-DC4C-BFC2-7DBA41865FE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7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&amp;Sub/chapter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accent4">
                    <a:lumMod val="10000"/>
                    <a:lumOff val="90000"/>
                  </a:schemeClr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931C86-0852-AE4C-ABF2-0C0F860CAD8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8403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&amp;Sub/chapter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solidFill>
            <a:schemeClr val="accent6"/>
          </a:solidFill>
        </p:spPr>
        <p:txBody>
          <a:bodyPr/>
          <a:lstStyle/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16399" y="2150883"/>
            <a:ext cx="1359200" cy="36000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370512" y="2218135"/>
            <a:ext cx="1450975" cy="970868"/>
          </a:xfrm>
        </p:spPr>
        <p:txBody>
          <a:bodyPr>
            <a:noAutofit/>
          </a:bodyPr>
          <a:lstStyle>
            <a:lvl1pPr marL="0" indent="0" algn="ctr">
              <a:buNone/>
              <a:defRPr lang="pt-PT" sz="8000" b="1" kern="1200" dirty="0">
                <a:solidFill>
                  <a:schemeClr val="bg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PT"/>
              <a:t>#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-85690" y="3432305"/>
            <a:ext cx="12363381" cy="6456"/>
          </a:xfr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DE51E94-51FD-6440-BD96-3AD9750A6E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348" y="3650502"/>
            <a:ext cx="8067301" cy="60283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rgbClr val="FF0179"/>
                </a:solidFill>
              </a:defRPr>
            </a:lvl1pPr>
          </a:lstStyle>
          <a:p>
            <a:pPr lvl="0"/>
            <a:r>
              <a:rPr lang="pt-PT" err="1"/>
              <a:t>Chapter</a:t>
            </a:r>
            <a:r>
              <a:rPr lang="pt-PT"/>
              <a:t> </a:t>
            </a:r>
            <a:r>
              <a:rPr lang="pt-PT" err="1"/>
              <a:t>name</a:t>
            </a:r>
            <a:endParaRPr lang="pt-PT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6A10132-D90A-EC45-9EDC-6E38CE9D4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2347" y="4423965"/>
            <a:ext cx="8067301" cy="309348"/>
          </a:xfrm>
        </p:spPr>
        <p:txBody>
          <a:bodyPr>
            <a:noAutofit/>
          </a:bodyPr>
          <a:lstStyle>
            <a:lvl1pPr marL="0" indent="0" algn="ctr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0FC2DC-2934-6E41-B428-EF45AFC1438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2918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&amp;Sub/chapter Slide 1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D0AAF0-875F-024E-990A-3D6EB580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88900"/>
            <a:ext cx="12230100" cy="7048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pt-PT" smtClean="0"/>
              <a:pPr/>
              <a:t>‹#›</a:t>
            </a:fld>
            <a:endParaRPr lang="pt-PT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5ACF9-D888-EA48-A89B-555B76CE0528}"/>
              </a:ext>
            </a:extLst>
          </p:cNvPr>
          <p:cNvCxnSpPr>
            <a:cxnSpLocks/>
          </p:cNvCxnSpPr>
          <p:nvPr userDrawn="1"/>
        </p:nvCxnSpPr>
        <p:spPr>
          <a:xfrm>
            <a:off x="1167909" y="5428068"/>
            <a:ext cx="1548384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DD3FB0-5411-874C-8AB6-8476DE878A0C}"/>
              </a:ext>
            </a:extLst>
          </p:cNvPr>
          <p:cNvCxnSpPr>
            <a:cxnSpLocks/>
          </p:cNvCxnSpPr>
          <p:nvPr userDrawn="1"/>
        </p:nvCxnSpPr>
        <p:spPr>
          <a:xfrm>
            <a:off x="2556273" y="5245188"/>
            <a:ext cx="429293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F807A9-DA10-8C48-8BA7-D9BC37A2C03E}"/>
              </a:ext>
            </a:extLst>
          </p:cNvPr>
          <p:cNvCxnSpPr>
            <a:cxnSpLocks/>
          </p:cNvCxnSpPr>
          <p:nvPr userDrawn="1"/>
        </p:nvCxnSpPr>
        <p:spPr>
          <a:xfrm>
            <a:off x="2914413" y="5428068"/>
            <a:ext cx="847563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87C2F9-66F6-E446-9689-1606E9FA8AE9}"/>
              </a:ext>
            </a:extLst>
          </p:cNvPr>
          <p:cNvCxnSpPr>
            <a:cxnSpLocks/>
          </p:cNvCxnSpPr>
          <p:nvPr userDrawn="1"/>
        </p:nvCxnSpPr>
        <p:spPr>
          <a:xfrm>
            <a:off x="8141208" y="1042205"/>
            <a:ext cx="1548384" cy="0"/>
          </a:xfrm>
          <a:prstGeom prst="line">
            <a:avLst/>
          </a:prstGeom>
          <a:ln w="19050" cap="rnd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1F2FF5-1139-3547-A49E-F6C7BC56CE0F}"/>
              </a:ext>
            </a:extLst>
          </p:cNvPr>
          <p:cNvCxnSpPr>
            <a:cxnSpLocks/>
          </p:cNvCxnSpPr>
          <p:nvPr userDrawn="1"/>
        </p:nvCxnSpPr>
        <p:spPr>
          <a:xfrm>
            <a:off x="9851136" y="1042205"/>
            <a:ext cx="259080" cy="0"/>
          </a:xfrm>
          <a:prstGeom prst="line">
            <a:avLst/>
          </a:prstGeom>
          <a:ln w="19050" cap="rnd">
            <a:solidFill>
              <a:srgbClr val="00B3E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BCAE80-A431-4C4A-8A1E-53B4CB9FA193}"/>
              </a:ext>
            </a:extLst>
          </p:cNvPr>
          <p:cNvCxnSpPr>
            <a:cxnSpLocks/>
          </p:cNvCxnSpPr>
          <p:nvPr userDrawn="1"/>
        </p:nvCxnSpPr>
        <p:spPr>
          <a:xfrm>
            <a:off x="9393936" y="1225085"/>
            <a:ext cx="1548384" cy="0"/>
          </a:xfrm>
          <a:prstGeom prst="line">
            <a:avLst/>
          </a:prstGeom>
          <a:ln w="19050" cap="rnd">
            <a:solidFill>
              <a:srgbClr val="FF0179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440E552-0091-054F-8309-377E5F6F14DE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740193" y="3361412"/>
            <a:ext cx="8711615" cy="129576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2D5EA3A-DE0B-1F41-A793-D236497985BB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740193" y="1780341"/>
            <a:ext cx="8711616" cy="41247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F0179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endParaRPr lang="en-GB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FEE6B80-C2D5-144C-91B5-77D586758F4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740192" y="2264763"/>
            <a:ext cx="8711616" cy="91376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2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en-GB"/>
              <a:t>Discover. Make. Grow.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73F5E29-EBD9-3B4C-B3B9-6C4DB3E7076A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235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dex Slide 2">
    <p:bg>
      <p:bgPr>
        <a:solidFill>
          <a:srgbClr val="0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819590-256E-FB4F-B564-1F72F3C6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686DF737-9DC4-9344-8DAB-830F48527C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84CED244-1966-9F4D-A606-C1ADEE7023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97BE8E1C-40F3-3C40-887C-92B0EE5C15D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F49C8BF-B710-BE46-9F93-8AE8FD7785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C6F992B7-D1C3-F240-B5CD-C2B5CCF17A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9" y="1566010"/>
            <a:ext cx="1073732" cy="731292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FF0179"/>
                  </a:solidFill>
                </a:ln>
                <a:solidFill>
                  <a:srgbClr val="003764">
                    <a:alpha val="0"/>
                  </a:srgbClr>
                </a:solidFill>
                <a:effectLst>
                  <a:outerShdw dist="50800" dir="600000" algn="ctr" rotWithShape="0">
                    <a:srgbClr val="C5E3F3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AA90368-A5AE-4C49-8C63-78216141C481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874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8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471072E-808D-634F-A6CF-DB0B9AC0D7A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52806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91AE2C1-D27F-F34E-8A30-3944813BE5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24A4F689-3E82-DD4F-8401-9F0E815A9F6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289726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1A32BF6-8688-064D-8EC7-84E88FE3B388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289726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78AC1C98-0C66-1B44-85BF-3D36D389578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289726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BD396269-18D2-3D46-A96D-FF0C1D71F20A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289726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947D978E-EC7F-0846-9CA1-F72F4FD25FD0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289726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3F3E0082-13C9-D648-BE75-653333620396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967609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A2140019-3FB5-4547-84D8-ADAE55562A31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4967607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B5FB75C4-AC3E-2342-9798-68DB1B58507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4967607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20AF4E42-55FE-A64A-AD71-EADC79B28BDA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4967607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653AEC0D-FD7C-0A46-9D78-00B57243039F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4967607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A5D52E5A-110D-AF4B-B5F7-3A5A84B5604E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7029322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7906EDFD-714B-6D4F-BFD7-91577E5F3227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7029320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23007F8E-3ABC-3746-877A-F33F3FF1F5F5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7029320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9" name="Text Placeholder 25">
            <a:extLst>
              <a:ext uri="{FF2B5EF4-FFF2-40B4-BE49-F238E27FC236}">
                <a16:creationId xmlns:a16="http://schemas.microsoft.com/office/drawing/2014/main" id="{8768A8EF-875C-4545-A995-23D3A64CEC6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7029320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0D92149E-E660-5848-90B3-E5BE983EF928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7029320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8BEAFA72-964F-0B4C-BDD8-EA45DDAA4E24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9106317" y="2309530"/>
            <a:ext cx="1671732" cy="1506092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B8FAFE31-7C17-3348-9A0B-1FCD6461CFA2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106315" y="4350501"/>
            <a:ext cx="1671733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XX’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1AF9AC68-09E1-1B43-995F-18D3DB09828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9106315" y="1759216"/>
            <a:ext cx="1089754" cy="421811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3600" b="1" baseline="0">
                <a:ln w="12700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E4A22C22-8F07-9248-9ACA-F8CB40253BD9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9106315" y="4895064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6D586003-212E-B043-9657-83DD8D276E28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9106315" y="5126633"/>
            <a:ext cx="1671733" cy="18163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Name</a:t>
            </a:r>
            <a:r>
              <a:rPr lang="pt-PT"/>
              <a:t> </a:t>
            </a:r>
            <a:r>
              <a:rPr lang="pt-PT" err="1"/>
              <a:t>Surname</a:t>
            </a:r>
            <a:endParaRPr lang="pt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B5D6B398-5F6D-E44F-A2D6-11DB4C417DAF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289726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B459AE2-BCC8-2243-B76C-64293C5A85B7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496760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2E32B3AC-DE31-A74A-9C87-6121C4FF0311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029320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F5079DBB-8C42-A941-A7AE-7A31F750F36E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9106317" y="4221013"/>
            <a:ext cx="836294" cy="45719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EAE9A0C3-D1A0-F64A-9B35-42BE7972B86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45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2" indent="0">
              <a:buNone/>
              <a:defRPr sz="2400"/>
            </a:lvl3pPr>
            <a:lvl4pPr marL="1371484" indent="0">
              <a:buNone/>
              <a:defRPr sz="2000"/>
            </a:lvl4pPr>
            <a:lvl5pPr marL="1828645" indent="0">
              <a:buNone/>
              <a:defRPr sz="2000"/>
            </a:lvl5pPr>
            <a:lvl6pPr marL="2285806" indent="0">
              <a:buNone/>
              <a:defRPr sz="2000"/>
            </a:lvl6pPr>
            <a:lvl7pPr marL="2742966" indent="0">
              <a:buNone/>
              <a:defRPr sz="2000"/>
            </a:lvl7pPr>
            <a:lvl8pPr marL="3200128" indent="0">
              <a:buNone/>
              <a:defRPr sz="2000"/>
            </a:lvl8pPr>
            <a:lvl9pPr marL="365729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2" indent="0">
              <a:buNone/>
              <a:defRPr sz="1000"/>
            </a:lvl3pPr>
            <a:lvl4pPr marL="1371484" indent="0">
              <a:buNone/>
              <a:defRPr sz="900"/>
            </a:lvl4pPr>
            <a:lvl5pPr marL="1828645" indent="0">
              <a:buNone/>
              <a:defRPr sz="900"/>
            </a:lvl5pPr>
            <a:lvl6pPr marL="2285806" indent="0">
              <a:buNone/>
              <a:defRPr sz="900"/>
            </a:lvl6pPr>
            <a:lvl7pPr marL="2742966" indent="0">
              <a:buNone/>
              <a:defRPr sz="900"/>
            </a:lvl7pPr>
            <a:lvl8pPr marL="3200128" indent="0">
              <a:buNone/>
              <a:defRPr sz="900"/>
            </a:lvl8pPr>
            <a:lvl9pPr marL="365729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9FA2C-0CFD-4734-A59D-288FE54D43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98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6E9FC790-4AF1-1746-ADD0-9BEDB94C3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38201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38201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38200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62E36743-75BF-A04C-BBE1-D0DA5A98228A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838201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5E36ACA-3AF5-F544-97FF-CFC8B00E046F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96848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6B5EAC4-B9B1-924D-9283-6CF7E2E35D1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596848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9479F24-E633-304F-B399-CB5072854462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96847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781C9D7A-6B53-534A-82D5-1782827184D9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596848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F507FA4E-8441-5A4D-85C5-9DC33F2608A8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8332305" y="4249538"/>
            <a:ext cx="2998303" cy="1290364"/>
          </a:xfr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1200" baseline="0">
                <a:solidFill>
                  <a:srgbClr val="00B3EF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endParaRPr lang="pt-PT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E7DF2909-A197-7B42-AAED-8359CB30B569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332305" y="2908212"/>
            <a:ext cx="2998303" cy="6499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endParaRPr lang="pt-PT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7D40E551-1BED-D84A-9CB4-48F5C096992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8332304" y="1991712"/>
            <a:ext cx="1219200" cy="846927"/>
          </a:xfrm>
          <a:effectLst>
            <a:outerShdw dist="50800" dir="1320000" algn="ctr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72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DFDAF4B-7DF3-2C4F-A681-8C68BCF85592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8332305" y="3786215"/>
            <a:ext cx="2998303" cy="2291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 baseline="0">
                <a:solidFill>
                  <a:srgbClr val="FF0179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/>
              <a:t>Date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FC19143-4528-0D40-B3DD-E03DA67D4EF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931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dex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6CA394-A7EF-B147-9CDA-0D378BAC77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200" y="2651437"/>
            <a:ext cx="6451600" cy="731292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6000" b="0" i="0">
                <a:solidFill>
                  <a:srgbClr val="004494"/>
                </a:solidFill>
                <a:latin typeface="EC Square Sans Pro Medium" panose="020B0506040000020004" pitchFamily="34" charset="0"/>
              </a:defRPr>
            </a:lvl1pPr>
          </a:lstStyle>
          <a:p>
            <a:pPr lvl="0"/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?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6D7B156-8DDA-5940-8868-14D0E84224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200" y="3488037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/>
              <a:t>A </a:t>
            </a:r>
            <a:r>
              <a:rPr lang="pt-PT" err="1"/>
              <a:t>brief</a:t>
            </a:r>
            <a:r>
              <a:rPr lang="pt-PT"/>
              <a:t> </a:t>
            </a:r>
            <a:r>
              <a:rPr lang="pt-PT" err="1"/>
              <a:t>description</a:t>
            </a:r>
            <a:endParaRPr lang="pt-PT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0221D72-90BD-4246-8ED4-81FED7AE0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8200" y="4982642"/>
            <a:ext cx="3583193" cy="309348"/>
          </a:xfrm>
        </p:spPr>
        <p:txBody>
          <a:bodyPr>
            <a:noAutofit/>
          </a:bodyPr>
          <a:lstStyle>
            <a:lvl1pPr marL="0" indent="0" algn="l">
              <a:buNone/>
              <a:defRPr sz="2000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##’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E8FFDE1-6846-8F4F-B4F4-4D6D22FE9C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8200" y="4391781"/>
            <a:ext cx="1224000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074C182C-8DEC-1A4C-B2C3-40778A36C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068" y="1566011"/>
            <a:ext cx="1073733" cy="655726"/>
          </a:xfrm>
        </p:spPr>
        <p:txBody>
          <a:bodyPr>
            <a:noAutofit/>
          </a:bodyPr>
          <a:lstStyle>
            <a:lvl1pPr marL="0" indent="0" algn="l">
              <a:buNone/>
              <a:defRPr sz="5400" b="1" spc="-150">
                <a:ln w="2222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36E4DFC-9502-A043-A794-E78A51974C4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49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electronics, dark&#10;&#10;Description automatically generated">
            <a:extLst>
              <a:ext uri="{FF2B5EF4-FFF2-40B4-BE49-F238E27FC236}">
                <a16:creationId xmlns:a16="http://schemas.microsoft.com/office/drawing/2014/main" id="{BD595D6F-6A71-5C4C-858C-0ABBEC6F8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4" t="9337" r="3925" b="9337"/>
          <a:stretch/>
        </p:blipFill>
        <p:spPr>
          <a:xfrm rot="16200000">
            <a:off x="2667000" y="-2655217"/>
            <a:ext cx="6858000" cy="1219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5">
            <a:extLst>
              <a:ext uri="{FF2B5EF4-FFF2-40B4-BE49-F238E27FC236}">
                <a16:creationId xmlns:a16="http://schemas.microsoft.com/office/drawing/2014/main" id="{2B55E95C-A955-9849-9DA9-15647E3C4E2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880004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3C774E2E-EEFB-8D4E-A187-0942B009197B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880004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7" name="Text Placeholder 25">
            <a:extLst>
              <a:ext uri="{FF2B5EF4-FFF2-40B4-BE49-F238E27FC236}">
                <a16:creationId xmlns:a16="http://schemas.microsoft.com/office/drawing/2014/main" id="{932981F3-DB95-E241-BBB2-B184EEFE908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880004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17D14EFD-DF3C-C44F-807A-CDC1457AA27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688055" y="2792652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4CB0A4C-777A-1741-BB58-1B0284A109E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688055" y="2659277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DAC720C-338D-A64E-A66B-820E62C34E3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688055" y="2300337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A7E6B6B5-83E5-F641-B73E-84690ABF1A3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880004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A8148E-B1D7-D548-95AE-BF6493D1BB59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880004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660B55A-5890-244A-9435-090EBE8CB71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1880004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CD17B7F3-1553-D246-A979-C3DD2C256D7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688055" y="5138287"/>
            <a:ext cx="3605707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81A1E296-F2E3-FE47-828F-2819D5F6B3BD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6688055" y="500491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625992-B246-5A4B-8301-7993F845F497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6688055" y="4645972"/>
            <a:ext cx="3605707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D148B21-03BC-DB45-8714-4155CBEF5573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88055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10AD93F-969A-6E45-850E-9A0899EDFA5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80004" y="1588830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21D32EE0-A170-D348-9E2F-DB033EDA2280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6688055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992A934-743C-D94B-A780-5EDE1172698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1880004" y="3883159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  <a:effectLst>
                  <a:outerShdw dist="50800" dir="1320000" algn="ctr" rotWithShape="0">
                    <a:srgbClr val="00B3EF">
                      <a:alpha val="41000"/>
                    </a:srgbClr>
                  </a:outerShdw>
                </a:effectLst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ACE8CD8-EA41-0E45-BF7C-4A94DD78A38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9792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raphic 4">
            <a:extLst>
              <a:ext uri="{FF2B5EF4-FFF2-40B4-BE49-F238E27FC236}">
                <a16:creationId xmlns:a16="http://schemas.microsoft.com/office/drawing/2014/main" id="{9BA13D45-442D-874F-9733-0A56DF49CA3A}"/>
              </a:ext>
            </a:extLst>
          </p:cNvPr>
          <p:cNvSpPr/>
          <p:nvPr userDrawn="1"/>
        </p:nvSpPr>
        <p:spPr>
          <a:xfrm rot="21416351">
            <a:off x="8550257" y="2685002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B3EF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raphic 4">
            <a:extLst>
              <a:ext uri="{FF2B5EF4-FFF2-40B4-BE49-F238E27FC236}">
                <a16:creationId xmlns:a16="http://schemas.microsoft.com/office/drawing/2014/main" id="{D0730C1E-6C17-C34E-A76D-11E5350094CB}"/>
              </a:ext>
            </a:extLst>
          </p:cNvPr>
          <p:cNvSpPr/>
          <p:nvPr userDrawn="1"/>
        </p:nvSpPr>
        <p:spPr>
          <a:xfrm rot="21416351">
            <a:off x="1262763" y="2685001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004494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4">
            <a:extLst>
              <a:ext uri="{FF2B5EF4-FFF2-40B4-BE49-F238E27FC236}">
                <a16:creationId xmlns:a16="http://schemas.microsoft.com/office/drawing/2014/main" id="{38C8B708-5978-6048-8E20-D1FE23FAC9BF}"/>
              </a:ext>
            </a:extLst>
          </p:cNvPr>
          <p:cNvSpPr/>
          <p:nvPr userDrawn="1"/>
        </p:nvSpPr>
        <p:spPr>
          <a:xfrm rot="21416351">
            <a:off x="4901890" y="2685000"/>
            <a:ext cx="2357965" cy="678368"/>
          </a:xfrm>
          <a:custGeom>
            <a:avLst/>
            <a:gdLst>
              <a:gd name="connsiteX0" fmla="*/ 2866307 w 2870519"/>
              <a:gd name="connsiteY0" fmla="*/ 390189 h 467134"/>
              <a:gd name="connsiteX1" fmla="*/ 2831211 w 2870519"/>
              <a:gd name="connsiteY1" fmla="*/ 338288 h 467134"/>
              <a:gd name="connsiteX2" fmla="*/ 2830450 w 2870519"/>
              <a:gd name="connsiteY2" fmla="*/ 332499 h 467134"/>
              <a:gd name="connsiteX3" fmla="*/ 2819976 w 2870519"/>
              <a:gd name="connsiteY3" fmla="*/ 312228 h 467134"/>
              <a:gd name="connsiteX4" fmla="*/ 2827641 w 2870519"/>
              <a:gd name="connsiteY4" fmla="*/ 289091 h 467134"/>
              <a:gd name="connsiteX5" fmla="*/ 2830869 w 2870519"/>
              <a:gd name="connsiteY5" fmla="*/ 250692 h 467134"/>
              <a:gd name="connsiteX6" fmla="*/ 2862289 w 2870519"/>
              <a:gd name="connsiteY6" fmla="*/ 235039 h 467134"/>
              <a:gd name="connsiteX7" fmla="*/ 2862289 w 2870519"/>
              <a:gd name="connsiteY7" fmla="*/ 223842 h 467134"/>
              <a:gd name="connsiteX8" fmla="*/ 2860537 w 2870519"/>
              <a:gd name="connsiteY8" fmla="*/ 215016 h 467134"/>
              <a:gd name="connsiteX9" fmla="*/ 2861746 w 2870519"/>
              <a:gd name="connsiteY9" fmla="*/ 199667 h 467134"/>
              <a:gd name="connsiteX10" fmla="*/ 2857557 w 2870519"/>
              <a:gd name="connsiteY10" fmla="*/ 182729 h 467134"/>
              <a:gd name="connsiteX11" fmla="*/ 2857509 w 2870519"/>
              <a:gd name="connsiteY11" fmla="*/ 179872 h 467134"/>
              <a:gd name="connsiteX12" fmla="*/ 2855910 w 2870519"/>
              <a:gd name="connsiteY12" fmla="*/ 171303 h 467134"/>
              <a:gd name="connsiteX13" fmla="*/ 2855662 w 2870519"/>
              <a:gd name="connsiteY13" fmla="*/ 150804 h 467134"/>
              <a:gd name="connsiteX14" fmla="*/ 2852806 w 2870519"/>
              <a:gd name="connsiteY14" fmla="*/ 150671 h 467134"/>
              <a:gd name="connsiteX15" fmla="*/ 2849178 w 2870519"/>
              <a:gd name="connsiteY15" fmla="*/ 135275 h 467134"/>
              <a:gd name="connsiteX16" fmla="*/ 2848654 w 2870519"/>
              <a:gd name="connsiteY16" fmla="*/ 135275 h 467134"/>
              <a:gd name="connsiteX17" fmla="*/ 2845131 w 2870519"/>
              <a:gd name="connsiteY17" fmla="*/ 128019 h 467134"/>
              <a:gd name="connsiteX18" fmla="*/ 127168 w 2870519"/>
              <a:gd name="connsiteY18" fmla="*/ 5 h 467134"/>
              <a:gd name="connsiteX19" fmla="*/ 125340 w 2870519"/>
              <a:gd name="connsiteY19" fmla="*/ 1548 h 467134"/>
              <a:gd name="connsiteX20" fmla="*/ 124740 w 2870519"/>
              <a:gd name="connsiteY20" fmla="*/ 1548 h 467134"/>
              <a:gd name="connsiteX21" fmla="*/ 124568 w 2870519"/>
              <a:gd name="connsiteY21" fmla="*/ 2738 h 467134"/>
              <a:gd name="connsiteX22" fmla="*/ 123559 w 2870519"/>
              <a:gd name="connsiteY22" fmla="*/ 2738 h 467134"/>
              <a:gd name="connsiteX23" fmla="*/ 119170 w 2870519"/>
              <a:gd name="connsiteY23" fmla="*/ 9317 h 467134"/>
              <a:gd name="connsiteX24" fmla="*/ 118760 w 2870519"/>
              <a:gd name="connsiteY24" fmla="*/ 9317 h 467134"/>
              <a:gd name="connsiteX25" fmla="*/ 115361 w 2870519"/>
              <a:gd name="connsiteY25" fmla="*/ 18162 h 467134"/>
              <a:gd name="connsiteX26" fmla="*/ 112762 w 2870519"/>
              <a:gd name="connsiteY26" fmla="*/ 24923 h 467134"/>
              <a:gd name="connsiteX27" fmla="*/ 111496 w 2870519"/>
              <a:gd name="connsiteY27" fmla="*/ 38995 h 467134"/>
              <a:gd name="connsiteX28" fmla="*/ 111439 w 2870519"/>
              <a:gd name="connsiteY28" fmla="*/ 40947 h 467134"/>
              <a:gd name="connsiteX29" fmla="*/ 111610 w 2870519"/>
              <a:gd name="connsiteY29" fmla="*/ 43584 h 467134"/>
              <a:gd name="connsiteX30" fmla="*/ 112134 w 2870519"/>
              <a:gd name="connsiteY30" fmla="*/ 52153 h 467134"/>
              <a:gd name="connsiteX31" fmla="*/ 112772 w 2870519"/>
              <a:gd name="connsiteY31" fmla="*/ 71196 h 467134"/>
              <a:gd name="connsiteX32" fmla="*/ 115399 w 2870519"/>
              <a:gd name="connsiteY32" fmla="*/ 100408 h 467134"/>
              <a:gd name="connsiteX33" fmla="*/ 117761 w 2870519"/>
              <a:gd name="connsiteY33" fmla="*/ 118946 h 467134"/>
              <a:gd name="connsiteX34" fmla="*/ 117961 w 2870519"/>
              <a:gd name="connsiteY34" fmla="*/ 120212 h 467134"/>
              <a:gd name="connsiteX35" fmla="*/ 118151 w 2870519"/>
              <a:gd name="connsiteY35" fmla="*/ 124544 h 467134"/>
              <a:gd name="connsiteX36" fmla="*/ 116247 w 2870519"/>
              <a:gd name="connsiteY36" fmla="*/ 140616 h 467134"/>
              <a:gd name="connsiteX37" fmla="*/ 119636 w 2870519"/>
              <a:gd name="connsiteY37" fmla="*/ 175493 h 467134"/>
              <a:gd name="connsiteX38" fmla="*/ 1 w 2870519"/>
              <a:gd name="connsiteY38" fmla="*/ 258623 h 467134"/>
              <a:gd name="connsiteX39" fmla="*/ 13331 w 2870519"/>
              <a:gd name="connsiteY39" fmla="*/ 343153 h 467134"/>
              <a:gd name="connsiteX40" fmla="*/ 19605 w 2870519"/>
              <a:gd name="connsiteY40" fmla="*/ 343439 h 467134"/>
              <a:gd name="connsiteX41" fmla="*/ 26032 w 2870519"/>
              <a:gd name="connsiteY41" fmla="*/ 352503 h 467134"/>
              <a:gd name="connsiteX42" fmla="*/ 2867478 w 2870519"/>
              <a:gd name="connsiteY42" fmla="*/ 467140 h 467134"/>
              <a:gd name="connsiteX43" fmla="*/ 2866307 w 2870519"/>
              <a:gd name="connsiteY43" fmla="*/ 390189 h 46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70519" h="467134">
                <a:moveTo>
                  <a:pt x="2866307" y="390189"/>
                </a:moveTo>
                <a:cubicBezTo>
                  <a:pt x="2871010" y="382143"/>
                  <a:pt x="2832982" y="353789"/>
                  <a:pt x="2831211" y="338288"/>
                </a:cubicBezTo>
                <a:cubicBezTo>
                  <a:pt x="2830973" y="336317"/>
                  <a:pt x="2830697" y="334480"/>
                  <a:pt x="2830450" y="332499"/>
                </a:cubicBezTo>
                <a:cubicBezTo>
                  <a:pt x="2831849" y="320674"/>
                  <a:pt x="2821461" y="323397"/>
                  <a:pt x="2819976" y="312228"/>
                </a:cubicBezTo>
                <a:lnTo>
                  <a:pt x="2827641" y="289091"/>
                </a:lnTo>
                <a:cubicBezTo>
                  <a:pt x="2834372" y="289406"/>
                  <a:pt x="2832697" y="261165"/>
                  <a:pt x="2830869" y="250692"/>
                </a:cubicBezTo>
                <a:cubicBezTo>
                  <a:pt x="2829916" y="245493"/>
                  <a:pt x="2863622" y="240780"/>
                  <a:pt x="2862289" y="235039"/>
                </a:cubicBezTo>
                <a:cubicBezTo>
                  <a:pt x="2862574" y="231312"/>
                  <a:pt x="2862574" y="227568"/>
                  <a:pt x="2862289" y="223842"/>
                </a:cubicBezTo>
                <a:cubicBezTo>
                  <a:pt x="2861775" y="220709"/>
                  <a:pt x="2861127" y="217939"/>
                  <a:pt x="2860537" y="215016"/>
                </a:cubicBezTo>
                <a:cubicBezTo>
                  <a:pt x="2861489" y="209958"/>
                  <a:pt x="2861889" y="204812"/>
                  <a:pt x="2861746" y="199667"/>
                </a:cubicBezTo>
                <a:cubicBezTo>
                  <a:pt x="2861318" y="193824"/>
                  <a:pt x="2859908" y="188096"/>
                  <a:pt x="2857557" y="182729"/>
                </a:cubicBezTo>
                <a:cubicBezTo>
                  <a:pt x="2857557" y="181691"/>
                  <a:pt x="2857557" y="180653"/>
                  <a:pt x="2857509" y="179872"/>
                </a:cubicBezTo>
                <a:cubicBezTo>
                  <a:pt x="2857300" y="176966"/>
                  <a:pt x="2856757" y="174091"/>
                  <a:pt x="2855910" y="171303"/>
                </a:cubicBezTo>
                <a:cubicBezTo>
                  <a:pt x="2856947" y="164502"/>
                  <a:pt x="2856862" y="157577"/>
                  <a:pt x="2855662" y="150804"/>
                </a:cubicBezTo>
                <a:lnTo>
                  <a:pt x="2852806" y="150671"/>
                </a:lnTo>
                <a:cubicBezTo>
                  <a:pt x="2852806" y="142911"/>
                  <a:pt x="2852063" y="135436"/>
                  <a:pt x="2849178" y="135275"/>
                </a:cubicBezTo>
                <a:lnTo>
                  <a:pt x="2848654" y="135275"/>
                </a:lnTo>
                <a:cubicBezTo>
                  <a:pt x="2847883" y="130990"/>
                  <a:pt x="2846750" y="128095"/>
                  <a:pt x="2845131" y="128019"/>
                </a:cubicBezTo>
                <a:cubicBezTo>
                  <a:pt x="1939112" y="85332"/>
                  <a:pt x="1033130" y="42661"/>
                  <a:pt x="127168" y="5"/>
                </a:cubicBezTo>
                <a:cubicBezTo>
                  <a:pt x="126482" y="5"/>
                  <a:pt x="125882" y="586"/>
                  <a:pt x="125340" y="1548"/>
                </a:cubicBezTo>
                <a:lnTo>
                  <a:pt x="124740" y="1548"/>
                </a:lnTo>
                <a:cubicBezTo>
                  <a:pt x="124622" y="1933"/>
                  <a:pt x="124564" y="2335"/>
                  <a:pt x="124568" y="2738"/>
                </a:cubicBezTo>
                <a:lnTo>
                  <a:pt x="123559" y="2738"/>
                </a:lnTo>
                <a:cubicBezTo>
                  <a:pt x="121274" y="2614"/>
                  <a:pt x="119970" y="5042"/>
                  <a:pt x="119170" y="9317"/>
                </a:cubicBezTo>
                <a:lnTo>
                  <a:pt x="118760" y="9317"/>
                </a:lnTo>
                <a:cubicBezTo>
                  <a:pt x="117446" y="9260"/>
                  <a:pt x="116266" y="13049"/>
                  <a:pt x="115361" y="18162"/>
                </a:cubicBezTo>
                <a:cubicBezTo>
                  <a:pt x="113748" y="20053"/>
                  <a:pt x="112832" y="22439"/>
                  <a:pt x="112762" y="24923"/>
                </a:cubicBezTo>
                <a:cubicBezTo>
                  <a:pt x="111770" y="29545"/>
                  <a:pt x="111345" y="34270"/>
                  <a:pt x="111496" y="38995"/>
                </a:cubicBezTo>
                <a:cubicBezTo>
                  <a:pt x="111496" y="39652"/>
                  <a:pt x="111429" y="40242"/>
                  <a:pt x="111439" y="40947"/>
                </a:cubicBezTo>
                <a:cubicBezTo>
                  <a:pt x="111448" y="41651"/>
                  <a:pt x="111543" y="42708"/>
                  <a:pt x="111610" y="43584"/>
                </a:cubicBezTo>
                <a:cubicBezTo>
                  <a:pt x="111724" y="46441"/>
                  <a:pt x="111896" y="49297"/>
                  <a:pt x="112134" y="52153"/>
                </a:cubicBezTo>
                <a:cubicBezTo>
                  <a:pt x="112000" y="58009"/>
                  <a:pt x="112276" y="64617"/>
                  <a:pt x="112772" y="71196"/>
                </a:cubicBezTo>
                <a:cubicBezTo>
                  <a:pt x="113190" y="76842"/>
                  <a:pt x="114095" y="88334"/>
                  <a:pt x="115399" y="100408"/>
                </a:cubicBezTo>
                <a:cubicBezTo>
                  <a:pt x="114804" y="106686"/>
                  <a:pt x="115611" y="113018"/>
                  <a:pt x="117761" y="118946"/>
                </a:cubicBezTo>
                <a:cubicBezTo>
                  <a:pt x="117827" y="119374"/>
                  <a:pt x="117894" y="119774"/>
                  <a:pt x="117961" y="120212"/>
                </a:cubicBezTo>
                <a:cubicBezTo>
                  <a:pt x="118018" y="121631"/>
                  <a:pt x="118084" y="123068"/>
                  <a:pt x="118151" y="124544"/>
                </a:cubicBezTo>
                <a:cubicBezTo>
                  <a:pt x="116686" y="129770"/>
                  <a:pt x="116043" y="135193"/>
                  <a:pt x="116247" y="140616"/>
                </a:cubicBezTo>
                <a:cubicBezTo>
                  <a:pt x="116116" y="152330"/>
                  <a:pt x="117252" y="164023"/>
                  <a:pt x="119636" y="175493"/>
                </a:cubicBezTo>
                <a:cubicBezTo>
                  <a:pt x="119760" y="202857"/>
                  <a:pt x="-227" y="255538"/>
                  <a:pt x="1" y="258623"/>
                </a:cubicBezTo>
                <a:cubicBezTo>
                  <a:pt x="1553" y="279694"/>
                  <a:pt x="3610" y="342687"/>
                  <a:pt x="13331" y="343153"/>
                </a:cubicBezTo>
                <a:lnTo>
                  <a:pt x="19605" y="343439"/>
                </a:lnTo>
                <a:cubicBezTo>
                  <a:pt x="21186" y="350475"/>
                  <a:pt x="23300" y="353655"/>
                  <a:pt x="26032" y="352503"/>
                </a:cubicBezTo>
                <a:cubicBezTo>
                  <a:pt x="931976" y="395349"/>
                  <a:pt x="1961535" y="424513"/>
                  <a:pt x="2867478" y="467140"/>
                </a:cubicBezTo>
                <a:cubicBezTo>
                  <a:pt x="2873295" y="467273"/>
                  <a:pt x="2869554" y="421580"/>
                  <a:pt x="2866307" y="390189"/>
                </a:cubicBezTo>
                <a:close/>
              </a:path>
            </a:pathLst>
          </a:custGeom>
          <a:solidFill>
            <a:srgbClr val="FF0179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BCDF280-BAE8-5D4E-B5B1-2BEA7D9E5A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67735" y="34592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511FEB8-3E7B-EC48-BCA3-2118DB5B983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40774" y="36358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CE0C34ED-E4C7-9C44-9299-B4CB7378DA54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912421" y="3471995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BA91FB7A-FAC5-A04B-916B-D536E11FC80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885460" y="3648541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D459074F-C958-464A-922D-BF3F2037076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9563103" y="3447506"/>
            <a:ext cx="367158" cy="18000"/>
          </a:xfrm>
          <a:solidFill>
            <a:schemeClr val="accent5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CD57AA97-B65E-0F4A-BC89-D461233395C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536142" y="3624052"/>
            <a:ext cx="2421080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95" name="Text Placeholder 6">
            <a:extLst>
              <a:ext uri="{FF2B5EF4-FFF2-40B4-BE49-F238E27FC236}">
                <a16:creationId xmlns:a16="http://schemas.microsoft.com/office/drawing/2014/main" id="{49AAA16D-23D0-A742-BB2F-0D6425F1C0B5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263231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6AE0488B-DBFA-B943-B048-83C1D9D5D468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908000" y="2806707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6644821A-9ACC-5649-8B62-939FCD91026B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558682" y="2795093"/>
            <a:ext cx="2376000" cy="40018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pt-PT" sz="1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E43C715-0636-8244-B547-1D29E9B54F55}"/>
              </a:ext>
            </a:extLst>
          </p:cNvPr>
          <p:cNvSpPr>
            <a:spLocks noGrp="1" noChangeAspect="1"/>
          </p:cNvSpPr>
          <p:nvPr>
            <p:ph type="body" sz="quarter" idx="118" hasCustomPrompt="1"/>
          </p:nvPr>
        </p:nvSpPr>
        <p:spPr>
          <a:xfrm>
            <a:off x="4165574" y="2647258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C0E111C-0E35-514D-8805-2463A6F68BEB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7810426" y="2645616"/>
            <a:ext cx="216000" cy="756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34D30E1-2E30-1442-A46A-D21C35C84A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0774" y="5046373"/>
            <a:ext cx="9704914" cy="309348"/>
          </a:xfrm>
          <a:solidFill>
            <a:schemeClr val="bg1">
              <a:lumMod val="8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627CE918-740A-4144-A1CE-B0A13C7D66A4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240774" y="5593850"/>
            <a:ext cx="9704914" cy="50307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400" b="0" kern="1200" baseline="0" dirty="0">
                <a:solidFill>
                  <a:schemeClr val="accent2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EB650EE-4835-FB49-884C-FB2EEB9963D8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1822371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FAAFECE-8E9D-EE41-BDDD-8C7D62143B1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5467057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BCA3C36-6CB1-4746-A3E0-C487A4AD2CD0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9117739" y="1781748"/>
            <a:ext cx="1257887" cy="774342"/>
          </a:xfrm>
          <a:effectLst/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7000" b="1" spc="-300" baseline="0">
                <a:ln w="15875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3C43B3D-F1E2-CC42-8A3C-F79A9B8743F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1823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phic 50">
            <a:extLst>
              <a:ext uri="{FF2B5EF4-FFF2-40B4-BE49-F238E27FC236}">
                <a16:creationId xmlns:a16="http://schemas.microsoft.com/office/drawing/2014/main" id="{D2866886-4224-FA42-BD20-9AB93D6A0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6135" y="1855554"/>
            <a:ext cx="1242771" cy="1242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66728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122950C-AF39-6C44-A392-69FCDC4AC4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66870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C305DDC0-5EE5-AF4F-98CA-45A1104DF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025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2C6F16-79DB-7D41-A67C-11898A589B2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85025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156131-8BC2-2347-94F1-552AC774D55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420342" y="3768223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A04FFAC-5B4B-9847-B508-F4E7B1903773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638497" y="3321744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08A558F-3A5C-9542-B024-45F8BBBEBF6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38497" y="3951073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55758BEB-1682-1243-A6DE-F3A39B63C51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408539" y="373083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DCF4A687-5C2C-6E46-912C-97583036153F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626694" y="3284353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2793AD34-04D9-2548-A489-CBA69CEB478B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626694" y="3913682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D2C9AC56-D84E-A24A-A394-EF74D21A453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10357972" y="3734848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478E88E0-6654-984D-877C-DB93EEA9619D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9576127" y="3288369"/>
            <a:ext cx="1930848" cy="30934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1E6CEF7A-F5C1-214B-9F55-0CB5B1605439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9576127" y="3917698"/>
            <a:ext cx="1930848" cy="115970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PT" sz="1200" b="0" kern="1200" baseline="0" dirty="0">
                <a:solidFill>
                  <a:srgbClr val="00B3EF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lvl="0"/>
            <a:endParaRPr lang="en-PT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ACB6CB7-B35F-3046-B049-A6C887DB7F7A}"/>
              </a:ext>
            </a:extLst>
          </p:cNvPr>
          <p:cNvSpPr>
            <a:spLocks noGrp="1" noChangeAspect="1"/>
          </p:cNvSpPr>
          <p:nvPr>
            <p:ph type="body" sz="quarter" idx="119" hasCustomPrompt="1"/>
          </p:nvPr>
        </p:nvSpPr>
        <p:spPr>
          <a:xfrm>
            <a:off x="3034528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21C1CE1-4991-7B42-8F27-A6C74AF20103}"/>
              </a:ext>
            </a:extLst>
          </p:cNvPr>
          <p:cNvSpPr>
            <a:spLocks noGrp="1" noChangeAspect="1"/>
          </p:cNvSpPr>
          <p:nvPr>
            <p:ph type="body" sz="quarter" idx="120" hasCustomPrompt="1"/>
          </p:nvPr>
        </p:nvSpPr>
        <p:spPr>
          <a:xfrm>
            <a:off x="5988000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233753E-B26E-664D-AAD6-F642D4318C52}"/>
              </a:ext>
            </a:extLst>
          </p:cNvPr>
          <p:cNvSpPr>
            <a:spLocks noGrp="1" noChangeAspect="1"/>
          </p:cNvSpPr>
          <p:nvPr>
            <p:ph type="body" sz="quarter" idx="121" hasCustomPrompt="1"/>
          </p:nvPr>
        </p:nvSpPr>
        <p:spPr>
          <a:xfrm>
            <a:off x="8958834" y="2607517"/>
            <a:ext cx="216000" cy="756000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pt-PT"/>
              <a:t> </a:t>
            </a:r>
          </a:p>
        </p:txBody>
      </p:sp>
      <p:sp>
        <p:nvSpPr>
          <p:cNvPr id="32" name="Title 25">
            <a:extLst>
              <a:ext uri="{FF2B5EF4-FFF2-40B4-BE49-F238E27FC236}">
                <a16:creationId xmlns:a16="http://schemas.microsoft.com/office/drawing/2014/main" id="{BFB3FCFE-5A23-4345-8A3A-7AAA512A82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4F7A67-33FA-D345-8889-105F384DBA62}"/>
              </a:ext>
            </a:extLst>
          </p:cNvPr>
          <p:cNvCxnSpPr>
            <a:cxnSpLocks/>
          </p:cNvCxnSpPr>
          <p:nvPr userDrawn="1"/>
        </p:nvCxnSpPr>
        <p:spPr>
          <a:xfrm>
            <a:off x="685800" y="-16852"/>
            <a:ext cx="0" cy="1262556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2DDD116-F097-5A4D-9230-0F78E32E44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2171" y="2183401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01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47675E8-04E7-CA43-BAFF-C251CAA450D6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4175643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02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E4A16C0-EEC8-E145-A4BC-807E41267B92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7163840" y="2182932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03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85AD486C-E502-B04E-8871-C5F2B0E620F4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0113273" y="2185609"/>
            <a:ext cx="856557" cy="590633"/>
          </a:xfrm>
          <a:effectLst>
            <a:outerShdw dist="50800" dir="1333144" algn="tl" rotWithShape="0">
              <a:srgbClr val="00B3EF">
                <a:alpha val="41000"/>
              </a:srgbClr>
            </a:outerShdw>
          </a:effectLst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5400" b="1" baseline="0">
                <a:ln w="19050">
                  <a:solidFill>
                    <a:srgbClr val="004494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04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2AE2B8F7-F3ED-0846-9505-BFE095927CD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D5D3170-DF8C-CA43-A274-2CDE3DBD10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82535" y="1855554"/>
            <a:ext cx="1242771" cy="1242771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FFEAD6F-3454-6C47-8863-354CFED5B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21517" y="1855554"/>
            <a:ext cx="1242771" cy="124277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18A860-A5BD-0446-AC0B-D9EF034C1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75117" y="1855554"/>
            <a:ext cx="1242771" cy="12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44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3">
    <p:bg>
      <p:bgPr>
        <a:solidFill>
          <a:srgbClr val="C5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99F932E-55F7-9C4B-86C8-67E874B52E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B2E8FA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2E8FA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25" name="Text Placeholder 12"/>
          <p:cNvSpPr>
            <a:spLocks noGrp="1" noChangeAspect="1"/>
          </p:cNvSpPr>
          <p:nvPr>
            <p:ph type="body" sz="quarter" idx="76" hasCustomPrompt="1"/>
          </p:nvPr>
        </p:nvSpPr>
        <p:spPr>
          <a:xfrm>
            <a:off x="838200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0291B5C8-636E-FA4C-A76B-6BEAC63396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243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98347B3D-E767-B946-975C-625CEEF75A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3244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3" name="Text Placeholder 25">
            <a:extLst>
              <a:ext uri="{FF2B5EF4-FFF2-40B4-BE49-F238E27FC236}">
                <a16:creationId xmlns:a16="http://schemas.microsoft.com/office/drawing/2014/main" id="{45B0DBC1-15B5-D142-89B3-FE12E6644C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63244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CB046E6-A58B-A84B-A122-4C14A338AEC0}"/>
              </a:ext>
            </a:extLst>
          </p:cNvPr>
          <p:cNvSpPr>
            <a:spLocks noGrp="1" noChangeAspect="1"/>
          </p:cNvSpPr>
          <p:nvPr>
            <p:ph type="body" sz="quarter" idx="77" hasCustomPrompt="1"/>
          </p:nvPr>
        </p:nvSpPr>
        <p:spPr>
          <a:xfrm>
            <a:off x="838200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A723474-0D07-F84F-917E-F2FCD625EE3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663243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2F0F143-7C95-AA44-93B0-C2DE0875E43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63244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F68583F-BBF6-DC4F-9E1B-52397DD3B4E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2663244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F9009661-7974-7B48-8D7A-E90AA6F94C67}"/>
              </a:ext>
            </a:extLst>
          </p:cNvPr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6506818" y="1844706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7FEA6826-58B4-8642-8713-D226216DB532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331861" y="2221736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B33D52A-1A0B-264C-B44F-1FD364125E7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331862" y="1844707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EB0F780-428E-0D4C-A87C-642CE8027E2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331862" y="2332811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EDC935BD-4BB4-554C-A18C-C687B5B69A53}"/>
              </a:ext>
            </a:extLst>
          </p:cNvPr>
          <p:cNvSpPr>
            <a:spLocks noGrp="1" noChangeAspect="1"/>
          </p:cNvSpPr>
          <p:nvPr>
            <p:ph type="body" sz="quarter" idx="85" hasCustomPrompt="1"/>
          </p:nvPr>
        </p:nvSpPr>
        <p:spPr>
          <a:xfrm>
            <a:off x="6506818" y="4015412"/>
            <a:ext cx="1618753" cy="1618753"/>
          </a:xfrm>
          <a:prstGeom prst="ellipse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en-US"/>
              <a:t>Icon here</a:t>
            </a:r>
            <a:endParaRPr lang="pt-PT"/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0FD25FC0-1B23-4342-81CD-221BC75F448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331861" y="4392442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F0C18997-9026-2B44-9262-3FD4388F55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8331862" y="4015413"/>
            <a:ext cx="2432696" cy="30934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B3EF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61900DF-E75F-964C-91D1-6B587FBF332E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331862" y="4503517"/>
            <a:ext cx="3021938" cy="1159519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F3DE233-4435-754B-9E65-7AD9BFB43B7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40178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Developm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9"/>
          </p:nvPr>
        </p:nvSpPr>
        <p:spPr>
          <a:xfrm>
            <a:off x="8350250" y="0"/>
            <a:ext cx="3841750" cy="68580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7100397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7100392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EDCDBD9-D08C-964A-923D-E46D40673F8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852807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E6489BA-9D0C-564A-AE5C-9FA6D6A0126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852806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C620A2D-EFDD-4E4D-878B-6EB9FCCEB24E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52806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89C1AEFA-470F-7247-8D5E-0DFD3540875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52806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4AEAEBD3-726C-2E4F-9BF0-480EC4DA463C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852806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3C692BDA-3F62-B14C-A58A-981CB401E446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852806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221592B-AFF7-DF42-8AB6-8739850BD489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852806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7536AA8C-F2EC-8F42-B1E8-293E78ACD979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852806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EA1B68EF-3ABF-FF4E-B76A-9F66BE1A90D3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651921" y="2912724"/>
            <a:ext cx="3288270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E9282F52-6304-9B41-AEDA-89D173D69C36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651920" y="277934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1" name="Text Placeholder 25">
            <a:extLst>
              <a:ext uri="{FF2B5EF4-FFF2-40B4-BE49-F238E27FC236}">
                <a16:creationId xmlns:a16="http://schemas.microsoft.com/office/drawing/2014/main" id="{AC0675BC-82EE-5848-BCEF-8474A1021E4E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651920" y="242040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2" name="Text Placeholder 25">
            <a:extLst>
              <a:ext uri="{FF2B5EF4-FFF2-40B4-BE49-F238E27FC236}">
                <a16:creationId xmlns:a16="http://schemas.microsoft.com/office/drawing/2014/main" id="{E68351C3-25C3-084D-AD9F-1E955204CEC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651920" y="5369194"/>
            <a:ext cx="3288271" cy="801398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rgbClr val="00B3E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6BFA499F-C29B-9A4A-AFC9-17739F71CD72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4651920" y="5235819"/>
            <a:ext cx="367158" cy="18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rgbClr val="FF0179"/>
                </a:solidFill>
              </a:defRPr>
            </a:lvl1pPr>
          </a:lstStyle>
          <a:p>
            <a:pPr lvl="0"/>
            <a:r>
              <a:rPr lang="pt-PT"/>
              <a:t>  </a:t>
            </a:r>
          </a:p>
        </p:txBody>
      </p: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3BA52BF2-DEF4-E44C-94B4-F79FB2B45E84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651920" y="4876879"/>
            <a:ext cx="3288271" cy="24005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baseline="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Text</a:t>
            </a:r>
            <a:endParaRPr lang="pt-PT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B05C5A13-DAA6-6140-8F04-7027EF89657C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4651920" y="1708902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1CF00D44-53C4-7247-80F1-850AFB47843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651920" y="4114066"/>
            <a:ext cx="1089754" cy="612057"/>
          </a:xfrm>
          <a:effectLst/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400" b="1" baseline="0">
                <a:ln w="15875">
                  <a:solidFill>
                    <a:srgbClr val="FF0179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##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420D8910-432D-C44E-84EA-17B3CE1765EB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2788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39DDE6F-4F08-5B41-A621-F153CA403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247" y="1338035"/>
            <a:ext cx="7800753" cy="51336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838200" y="2059516"/>
            <a:ext cx="6085114" cy="553165"/>
          </a:xfrm>
        </p:spPr>
        <p:txBody>
          <a:bodyPr lIns="0" tIns="0" rIns="0" bIns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92336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noProof="0"/>
              <a:t> </a:t>
            </a:r>
            <a:endParaRPr lang="en-US" noProof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85800" y="-168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468724-BFBD-7D4C-B6DA-D67E8EA6C0F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8200" y="3429000"/>
            <a:ext cx="5257800" cy="293453"/>
          </a:xfrm>
        </p:spPr>
        <p:txBody>
          <a:bodyPr/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en-GB"/>
              <a:t>Text</a:t>
            </a:r>
            <a:endParaRPr lang="en-PT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20D3B8-7DF2-8643-A4FA-50F9D13B7A0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38200" y="3724836"/>
            <a:ext cx="5257800" cy="2225488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200">
                <a:solidFill>
                  <a:srgbClr val="00B3EF"/>
                </a:solidFill>
              </a:defRPr>
            </a:lvl1pPr>
          </a:lstStyle>
          <a:p>
            <a:pPr lvl="0"/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en-PT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en-PT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en-PT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en-PT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Lorem ipsum</a:t>
            </a:r>
            <a:endParaRPr lang="en-PT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FE48E0B-02C7-B644-B3A6-24F37F5D7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246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1BF5E90-79D2-7444-B909-AF709C966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353" y="1217515"/>
            <a:ext cx="9556246" cy="56404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839788" y="1079980"/>
            <a:ext cx="10514012" cy="25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00">
                <a:solidFill>
                  <a:srgbClr val="004494"/>
                </a:solidFill>
              </a:defRPr>
            </a:lvl1pPr>
          </a:lstStyle>
          <a:p>
            <a:pPr lvl="0"/>
            <a:r>
              <a:rPr lang="pt-PT" err="1"/>
              <a:t>Subtitle</a:t>
            </a:r>
            <a:endParaRPr lang="pt-PT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687704"/>
            <a:ext cx="10515600" cy="356432"/>
          </a:xfr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/>
              <a:t>Title</a:t>
            </a:r>
            <a:endParaRPr lang="pt-PT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1943664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004494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1591580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685800" y="-4152"/>
            <a:ext cx="0" cy="1358290"/>
          </a:xfrm>
          <a:prstGeom prst="line">
            <a:avLst/>
          </a:prstGeom>
          <a:ln w="12700">
            <a:solidFill>
              <a:srgbClr val="FF0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706DC55-7846-8240-B1E8-B6B250F9A1E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367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evelopment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877377-1D91-0348-8C32-7BF14AD96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838200" y="3601429"/>
            <a:ext cx="4849167" cy="90125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</a:t>
            </a:r>
            <a:r>
              <a:rPr lang="pt-PT" err="1"/>
              <a:t>sit</a:t>
            </a:r>
            <a:r>
              <a:rPr lang="pt-PT"/>
              <a:t> </a:t>
            </a:r>
            <a:r>
              <a:rPr lang="pt-PT" err="1"/>
              <a:t>amet</a:t>
            </a:r>
            <a:r>
              <a:rPr lang="pt-PT"/>
              <a:t>, </a:t>
            </a:r>
            <a:r>
              <a:rPr lang="pt-PT" err="1"/>
              <a:t>consectetur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 </a:t>
            </a:r>
            <a:r>
              <a:rPr lang="pt-PT" err="1"/>
              <a:t>elit</a:t>
            </a:r>
            <a:r>
              <a:rPr lang="pt-PT"/>
              <a:t>, </a:t>
            </a:r>
            <a:r>
              <a:rPr lang="pt-PT" err="1"/>
              <a:t>sed</a:t>
            </a:r>
            <a:r>
              <a:rPr lang="pt-PT"/>
              <a:t> do </a:t>
            </a:r>
            <a:r>
              <a:rPr lang="pt-PT" err="1"/>
              <a:t>eiusmod</a:t>
            </a:r>
            <a:r>
              <a:rPr lang="pt-PT"/>
              <a:t> </a:t>
            </a:r>
            <a:r>
              <a:rPr lang="pt-PT" err="1"/>
              <a:t>tempor</a:t>
            </a:r>
            <a:r>
              <a:rPr lang="pt-PT"/>
              <a:t> </a:t>
            </a:r>
            <a:r>
              <a:rPr lang="pt-PT" err="1"/>
              <a:t>incididunt</a:t>
            </a:r>
            <a:r>
              <a:rPr lang="pt-PT"/>
              <a:t> ut labore </a:t>
            </a:r>
            <a:r>
              <a:rPr lang="pt-PT" err="1"/>
              <a:t>et</a:t>
            </a:r>
            <a:r>
              <a:rPr lang="pt-PT"/>
              <a:t> </a:t>
            </a:r>
            <a:r>
              <a:rPr lang="pt-PT" err="1"/>
              <a:t>dolore</a:t>
            </a:r>
            <a:r>
              <a:rPr lang="pt-PT"/>
              <a:t> magna </a:t>
            </a:r>
            <a:r>
              <a:rPr lang="pt-PT" err="1"/>
              <a:t>aliqua</a:t>
            </a:r>
            <a:r>
              <a:rPr lang="pt-PT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838199" y="2624415"/>
            <a:ext cx="4849167" cy="347472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err="1"/>
              <a:t>Text</a:t>
            </a:r>
            <a:endParaRPr lang="pt-PT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3265002"/>
            <a:ext cx="697484" cy="36000"/>
          </a:xfrm>
          <a:solidFill>
            <a:srgbClr val="FF0179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 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A8E4B8D-DED9-EB4F-8CF6-79EFA5E58EC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172715" y="6240998"/>
            <a:ext cx="654894" cy="3240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50800" dir="5400000" algn="ctr" rotWithShape="0">
              <a:schemeClr val="tx1"/>
            </a:outerShdw>
          </a:effectLst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40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29.xml"/><Relationship Id="rId68" Type="http://schemas.openxmlformats.org/officeDocument/2006/relationships/slideLayout" Target="../slideLayouts/slideLayout134.xml"/><Relationship Id="rId7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73.xml"/><Relationship Id="rId7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66" Type="http://schemas.openxmlformats.org/officeDocument/2006/relationships/slideLayout" Target="../slideLayouts/slideLayout132.xml"/><Relationship Id="rId74" Type="http://schemas.openxmlformats.org/officeDocument/2006/relationships/slideLayout" Target="../slideLayouts/slideLayout140.xml"/><Relationship Id="rId79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slideLayout" Target="../slideLayouts/slideLayout126.xml"/><Relationship Id="rId65" Type="http://schemas.openxmlformats.org/officeDocument/2006/relationships/slideLayout" Target="../slideLayouts/slideLayout131.xml"/><Relationship Id="rId73" Type="http://schemas.openxmlformats.org/officeDocument/2006/relationships/slideLayout" Target="../slideLayouts/slideLayout139.xml"/><Relationship Id="rId78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64" Type="http://schemas.openxmlformats.org/officeDocument/2006/relationships/slideLayout" Target="../slideLayouts/slideLayout130.xml"/><Relationship Id="rId69" Type="http://schemas.openxmlformats.org/officeDocument/2006/relationships/slideLayout" Target="../slideLayouts/slideLayout135.xml"/><Relationship Id="rId7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72" Type="http://schemas.openxmlformats.org/officeDocument/2006/relationships/slideLayout" Target="../slideLayouts/slideLayout138.xml"/><Relationship Id="rId80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slideLayout" Target="../slideLayouts/slideLayout125.xml"/><Relationship Id="rId67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28.xml"/><Relationship Id="rId70" Type="http://schemas.openxmlformats.org/officeDocument/2006/relationships/slideLayout" Target="../slideLayouts/slideLayout136.xml"/><Relationship Id="rId75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2" y="1339886"/>
            <a:ext cx="10972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8" rIns="91437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2492376"/>
            <a:ext cx="109728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Second level</a:t>
            </a:r>
            <a:endParaRPr lang="en-GB"/>
          </a:p>
          <a:p>
            <a:pPr lvl="1"/>
            <a:r>
              <a:rPr lang="en-GB"/>
              <a:t>Third level</a:t>
            </a:r>
          </a:p>
          <a:p>
            <a:pPr lvl="2"/>
            <a:r>
              <a:rPr lang="en-GB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9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9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9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683CB34-48B9-4885-81F2-198796F3AB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16"/>
            <a:ext cx="12192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/>
          <a:p>
            <a:pPr algn="ctr" defTabSz="4571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83329" y="6659564"/>
            <a:ext cx="814916" cy="198437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37" tIns="45719" rIns="91437" bIns="45719" anchor="ctr"/>
          <a:lstStyle/>
          <a:p>
            <a:pPr algn="ctr" defTabSz="4571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33" name="Picture 17" descr="LOGO CE_Vertical_EN_NEG_quadri_HR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87" y="258807"/>
            <a:ext cx="191558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19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826" r:id="rId14"/>
  </p:sldLayoutIdLst>
  <p:hf hdr="0" ftr="0" dt="0"/>
  <p:txStyles>
    <p:titleStyle>
      <a:lvl1pPr marL="358746" indent="-358746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MS PGothic" pitchFamily="34" charset="-128"/>
          <a:cs typeface="ＭＳ Ｐゴシック" charset="-128"/>
        </a:defRPr>
      </a:lvl1pPr>
      <a:lvl2pPr marL="358746" indent="-358746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MS PGothic" pitchFamily="34" charset="-128"/>
          <a:cs typeface="ＭＳ Ｐゴシック" charset="-128"/>
        </a:defRPr>
      </a:lvl2pPr>
      <a:lvl3pPr marL="358746" indent="-358746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MS PGothic" pitchFamily="34" charset="-128"/>
          <a:cs typeface="ＭＳ Ｐゴシック" charset="-128"/>
        </a:defRPr>
      </a:lvl3pPr>
      <a:lvl4pPr marL="358746" indent="-358746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MS PGothic" pitchFamily="34" charset="-128"/>
          <a:cs typeface="ＭＳ Ｐゴシック" charset="-128"/>
        </a:defRPr>
      </a:lvl4pPr>
      <a:lvl5pPr marL="358746" indent="-358746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MS PGothic" pitchFamily="34" charset="-128"/>
          <a:cs typeface="ＭＳ Ｐゴシック" charset="-128"/>
        </a:defRPr>
      </a:lvl5pPr>
      <a:lvl6pPr marL="815906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6pPr>
      <a:lvl7pPr marL="1273067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7pPr>
      <a:lvl8pPr marL="1730227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8pPr>
      <a:lvl9pPr marL="2187389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</a:defRPr>
      </a:lvl9pPr>
    </p:titleStyle>
    <p:bodyStyle>
      <a:lvl1pPr marL="342870" indent="-34287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MS PGothic" pitchFamily="34" charset="-128"/>
          <a:cs typeface="ＭＳ Ｐゴシック" charset="-128"/>
        </a:defRPr>
      </a:lvl1pPr>
      <a:lvl2pPr marL="742887" indent="-285726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  <a:ea typeface="MS PGothic" pitchFamily="34" charset="-128"/>
        </a:defRPr>
      </a:lvl2pPr>
      <a:lvl3pPr marL="1142902" indent="-228581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  <a:ea typeface="MS PGothic" pitchFamily="34" charset="-128"/>
        </a:defRPr>
      </a:lvl3pPr>
      <a:lvl4pPr marL="1600064" indent="-2285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226" indent="-2285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386" indent="-2285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2971548" indent="-2285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3428709" indent="-2285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3885870" indent="-2285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2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5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6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8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0" algn="l" defTabSz="457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90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90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3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D15613-9A31-524C-8E36-1EADC10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717D8A-6942-5149-8A00-A99CD5B23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358C5C-ECB2-4442-AC84-134C41D3F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34431-8D90-B749-AA7E-B3567C5732B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161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9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7401" y="6224481"/>
            <a:ext cx="637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4"/>
                </a:solidFill>
                <a:latin typeface="EC Square Sans Pro" panose="020B0506040000020004" pitchFamily="34" charset="0"/>
              </a:defRPr>
            </a:lvl1pPr>
          </a:lstStyle>
          <a:p>
            <a:fld id="{9E561190-0011-472E-9FCA-1D7032DB7E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4"/>
          <p:cNvSpPr>
            <a:spLocks noGrp="1"/>
          </p:cNvSpPr>
          <p:nvPr>
            <p:ph type="title"/>
          </p:nvPr>
        </p:nvSpPr>
        <p:spPr>
          <a:xfrm>
            <a:off x="838200" y="687704"/>
            <a:ext cx="10515600" cy="3564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746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  <p:sldLayoutId id="2147483870" r:id="rId29"/>
    <p:sldLayoutId id="2147483871" r:id="rId30"/>
    <p:sldLayoutId id="2147483872" r:id="rId31"/>
    <p:sldLayoutId id="2147483873" r:id="rId32"/>
    <p:sldLayoutId id="2147483874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  <p:sldLayoutId id="2147483882" r:id="rId41"/>
    <p:sldLayoutId id="2147483883" r:id="rId42"/>
    <p:sldLayoutId id="2147483884" r:id="rId43"/>
    <p:sldLayoutId id="2147483885" r:id="rId44"/>
    <p:sldLayoutId id="2147483886" r:id="rId45"/>
    <p:sldLayoutId id="2147483887" r:id="rId46"/>
    <p:sldLayoutId id="2147483888" r:id="rId47"/>
    <p:sldLayoutId id="2147483889" r:id="rId48"/>
    <p:sldLayoutId id="2147483890" r:id="rId49"/>
    <p:sldLayoutId id="2147483891" r:id="rId50"/>
    <p:sldLayoutId id="2147483892" r:id="rId51"/>
    <p:sldLayoutId id="2147483893" r:id="rId52"/>
    <p:sldLayoutId id="2147483894" r:id="rId53"/>
    <p:sldLayoutId id="2147483895" r:id="rId54"/>
    <p:sldLayoutId id="2147483896" r:id="rId55"/>
    <p:sldLayoutId id="2147483897" r:id="rId56"/>
    <p:sldLayoutId id="2147483898" r:id="rId57"/>
    <p:sldLayoutId id="2147483899" r:id="rId58"/>
    <p:sldLayoutId id="2147483900" r:id="rId59"/>
    <p:sldLayoutId id="2147483901" r:id="rId60"/>
    <p:sldLayoutId id="2147483902" r:id="rId61"/>
    <p:sldLayoutId id="2147483903" r:id="rId62"/>
    <p:sldLayoutId id="2147483904" r:id="rId63"/>
    <p:sldLayoutId id="2147483905" r:id="rId64"/>
    <p:sldLayoutId id="2147483906" r:id="rId65"/>
    <p:sldLayoutId id="2147483907" r:id="rId66"/>
    <p:sldLayoutId id="2147483908" r:id="rId67"/>
    <p:sldLayoutId id="2147483909" r:id="rId68"/>
    <p:sldLayoutId id="2147483910" r:id="rId69"/>
    <p:sldLayoutId id="2147483911" r:id="rId70"/>
    <p:sldLayoutId id="2147483912" r:id="rId71"/>
    <p:sldLayoutId id="2147483913" r:id="rId72"/>
    <p:sldLayoutId id="2147483914" r:id="rId73"/>
    <p:sldLayoutId id="2147483915" r:id="rId74"/>
    <p:sldLayoutId id="2147483916" r:id="rId75"/>
    <p:sldLayoutId id="2147483917" r:id="rId76"/>
    <p:sldLayoutId id="2147483918" r:id="rId77"/>
    <p:sldLayoutId id="2147483919" r:id="rId78"/>
    <p:sldLayoutId id="2147483920" r:id="rId7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5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orient="horz" pos="845">
          <p15:clr>
            <a:srgbClr val="F26B43"/>
          </p15:clr>
        </p15:guide>
        <p15:guide id="7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publications/proposal-empowering-consumer-green-transition-and-annex_en" TargetMode="External"/><Relationship Id="rId2" Type="http://schemas.openxmlformats.org/officeDocument/2006/relationships/hyperlink" Target="https://ec.europa.eu/info/energy-climate-change-environment/standards-tools-and-labels/products-labelling-rules-and-requirements/sustainable-products/ecodesign-sustainable-products_en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commission.europa.eu/document/afb20917-5a6c-4d87-9d89-666b2b775aa1_en" TargetMode="External"/><Relationship Id="rId4" Type="http://schemas.openxmlformats.org/officeDocument/2006/relationships/hyperlink" Target="https://environment.ec.europa.eu/publications/proposal-directive-green-claims_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fif"/><Relationship Id="rId3" Type="http://schemas.openxmlformats.org/officeDocument/2006/relationships/image" Target="../media/image96.jfi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88.sv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796" y="2016368"/>
            <a:ext cx="11120650" cy="188274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 smtClean="0"/>
              <a:t>Digital Product Passport</a:t>
            </a:r>
            <a:br>
              <a:rPr lang="en-US" sz="3200" dirty="0" smtClean="0"/>
            </a:br>
            <a:r>
              <a:rPr lang="en-US" sz="3200" dirty="0" smtClean="0"/>
              <a:t>Why, How, When</a:t>
            </a:r>
            <a:r>
              <a:rPr lang="it-IT" sz="3200" dirty="0" smtClean="0"/>
              <a:t/>
            </a:r>
            <a:br>
              <a:rPr lang="it-IT" sz="3200" dirty="0" smtClean="0"/>
            </a:b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09206" y="4272728"/>
            <a:ext cx="6474670" cy="1577656"/>
          </a:xfrm>
        </p:spPr>
        <p:txBody>
          <a:bodyPr/>
          <a:lstStyle/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dirty="0" smtClean="0"/>
              <a:t>Ilias </a:t>
            </a:r>
            <a:r>
              <a:rPr lang="en-US" dirty="0"/>
              <a:t>IAKOVIDIS </a:t>
            </a:r>
            <a:endParaRPr lang="en-US" dirty="0" smtClean="0"/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GB" dirty="0" smtClean="0"/>
              <a:t>Advisor, Digital aspect of Green Transition, </a:t>
            </a:r>
          </a:p>
          <a:p>
            <a:pPr algn="l">
              <a:lnSpc>
                <a:spcPct val="150000"/>
              </a:lnSpc>
              <a:spcAft>
                <a:spcPts val="0"/>
              </a:spcAft>
            </a:pPr>
            <a:r>
              <a:rPr lang="en-US" dirty="0" smtClean="0"/>
              <a:t>DG CONNECT, European Commission</a:t>
            </a:r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63787" y="358573"/>
            <a:ext cx="11780668" cy="782357"/>
          </a:xfrm>
          <a:prstGeom prst="rect">
            <a:avLst/>
          </a:prstGeom>
        </p:spPr>
        <p:txBody>
          <a:bodyPr vert="horz" wrap="none" lIns="91440" tIns="45720" rIns="9144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b="1" dirty="0" err="1" smtClean="0">
                <a:solidFill>
                  <a:srgbClr val="0356B1"/>
                </a:solidFill>
              </a:rPr>
              <a:t>StandICT</a:t>
            </a:r>
            <a:r>
              <a:rPr lang="fr-BE" sz="2400" b="1" dirty="0" smtClean="0">
                <a:solidFill>
                  <a:srgbClr val="0356B1"/>
                </a:solidFill>
              </a:rPr>
              <a:t> </a:t>
            </a:r>
            <a:r>
              <a:rPr lang="fr-BE" sz="2400" b="1" dirty="0" err="1" smtClean="0">
                <a:solidFill>
                  <a:srgbClr val="0356B1"/>
                </a:solidFill>
              </a:rPr>
              <a:t>event</a:t>
            </a:r>
            <a:r>
              <a:rPr lang="fr-BE" sz="2400" b="1" dirty="0" smtClean="0">
                <a:solidFill>
                  <a:srgbClr val="0356B1"/>
                </a:solidFill>
              </a:rPr>
              <a:t>		</a:t>
            </a:r>
            <a:r>
              <a:rPr lang="fr-BE" sz="2400" b="1" dirty="0">
                <a:solidFill>
                  <a:srgbClr val="0356B1"/>
                </a:solidFill>
              </a:rPr>
              <a:t>	</a:t>
            </a:r>
            <a:r>
              <a:rPr lang="fr-BE" sz="2400" b="1" dirty="0">
                <a:solidFill>
                  <a:srgbClr val="0356B1"/>
                </a:solidFill>
              </a:rPr>
              <a:t>	</a:t>
            </a:r>
            <a:r>
              <a:rPr lang="fr-BE" sz="2400" b="1" dirty="0" smtClean="0">
                <a:solidFill>
                  <a:srgbClr val="0356B1"/>
                </a:solidFill>
              </a:rPr>
              <a:t>		</a:t>
            </a:r>
            <a:r>
              <a:rPr lang="fr-BE" sz="2400" b="1" dirty="0" smtClean="0">
                <a:solidFill>
                  <a:srgbClr val="0356B1"/>
                </a:solidFill>
              </a:rPr>
              <a:t>28 April  </a:t>
            </a:r>
            <a:r>
              <a:rPr lang="fr-BE" sz="2400" b="1" dirty="0" smtClean="0">
                <a:solidFill>
                  <a:srgbClr val="0356B1"/>
                </a:solidFill>
              </a:rPr>
              <a:t>March, 2023</a:t>
            </a:r>
          </a:p>
        </p:txBody>
      </p:sp>
    </p:spTree>
    <p:extLst>
      <p:ext uri="{BB962C8B-B14F-4D97-AF65-F5344CB8AC3E}">
        <p14:creationId xmlns:p14="http://schemas.microsoft.com/office/powerpoint/2010/main" val="19967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41" y="465668"/>
            <a:ext cx="10515600" cy="1042895"/>
          </a:xfrm>
        </p:spPr>
        <p:txBody>
          <a:bodyPr/>
          <a:lstStyle/>
          <a:p>
            <a:r>
              <a:rPr lang="en-GB" sz="2800" b="1" dirty="0"/>
              <a:t>Sustainability is </a:t>
            </a:r>
            <a:r>
              <a:rPr lang="en-GB" sz="2800" b="1" dirty="0" smtClean="0"/>
              <a:t>not only about GHG </a:t>
            </a:r>
            <a:r>
              <a:rPr lang="en-GB" sz="2800" b="1" dirty="0"/>
              <a:t>emissions </a:t>
            </a:r>
            <a:r>
              <a:rPr lang="en-GB" sz="2800" b="1" dirty="0" smtClean="0"/>
              <a:t>reduction</a:t>
            </a:r>
            <a:br>
              <a:rPr lang="en-GB" sz="2800" b="1" dirty="0" smtClean="0"/>
            </a:b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947D9-547D-44A4-B762-35D24283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/>
          <a:stretch/>
        </p:blipFill>
        <p:spPr>
          <a:xfrm>
            <a:off x="5584054" y="2651989"/>
            <a:ext cx="6469673" cy="3875987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B5E0735C-0DCF-4CCE-A98D-8029CA7F2401}"/>
              </a:ext>
            </a:extLst>
          </p:cNvPr>
          <p:cNvSpPr/>
          <p:nvPr/>
        </p:nvSpPr>
        <p:spPr>
          <a:xfrm>
            <a:off x="478365" y="2366752"/>
            <a:ext cx="3231715" cy="35299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9C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5E759B-4F4E-493F-8CAC-99EA64991711}"/>
              </a:ext>
            </a:extLst>
          </p:cNvPr>
          <p:cNvCxnSpPr/>
          <p:nvPr/>
        </p:nvCxnSpPr>
        <p:spPr>
          <a:xfrm flipH="1">
            <a:off x="3734197" y="4908883"/>
            <a:ext cx="2880000" cy="0"/>
          </a:xfrm>
          <a:prstGeom prst="line">
            <a:avLst/>
          </a:prstGeom>
          <a:ln w="28575">
            <a:solidFill>
              <a:srgbClr val="F9C3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D00652A-91EF-4B38-ACAA-D7A39A72E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1" y="4734159"/>
            <a:ext cx="108000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35D3F6-975E-49C2-892B-DE78FA4B6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1" y="3846115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A8307-EE4F-4FF5-80F5-9885CD7CA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3" y="3846115"/>
            <a:ext cx="108000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3256A8-0096-4F0C-91EF-42DC2F9709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1" y="2731929"/>
            <a:ext cx="108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02EF7A-BBF3-4056-AE87-C480E3A1B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3" y="2678764"/>
            <a:ext cx="1080000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497A7B-BC91-41BD-AEEF-080AE9A59D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68" y="4704304"/>
            <a:ext cx="1080000" cy="1080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63966" y="1091043"/>
            <a:ext cx="10515600" cy="104289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 smtClean="0"/>
              <a:t> Key driver Sustainability is not only about GHG emissions reduction</a:t>
            </a:r>
            <a:br>
              <a:rPr lang="en-GB" sz="1800" b="1" dirty="0" smtClean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295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95" y="112211"/>
            <a:ext cx="10791549" cy="534995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GB" sz="2400" dirty="0"/>
              <a:t>Key </a:t>
            </a:r>
            <a:r>
              <a:rPr lang="en-GB" sz="2400" dirty="0" smtClean="0"/>
              <a:t>tool for Circular Economy: Cooperation &amp; Information exchange 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B2BB4-252C-1B4F-ADF8-99BF516B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7" y="967647"/>
            <a:ext cx="7466120" cy="5763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3583" y="4398680"/>
            <a:ext cx="3382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Bef>
                <a:spcPts val="300"/>
              </a:spcBef>
              <a:spcAft>
                <a:spcPts val="1200"/>
              </a:spcAft>
              <a:defRPr/>
            </a:pPr>
            <a:r>
              <a:rPr lang="en-GB" sz="1600" dirty="0">
                <a:solidFill>
                  <a:srgbClr val="E76C53">
                    <a:lumMod val="75000"/>
                  </a:srgbClr>
                </a:solidFill>
                <a:latin typeface="Arial"/>
                <a:ea typeface="MS PGothic" pitchFamily="34" charset="-128"/>
              </a:rPr>
              <a:t>Cooperation among manufacturers, retailers, repairers, recyclers, is essential to enable these ‘circles’  </a:t>
            </a:r>
            <a:endParaRPr lang="el-GR" sz="1600" b="1" dirty="0">
              <a:solidFill>
                <a:srgbClr val="E76C53">
                  <a:lumMod val="75000"/>
                </a:srgbClr>
              </a:solidFill>
              <a:latin typeface="Arial"/>
              <a:ea typeface="MS PGothic" pitchFamily="34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667131" y="4785065"/>
            <a:ext cx="1802167" cy="97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54897" y="4554246"/>
            <a:ext cx="914400" cy="136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94343" y="4398679"/>
            <a:ext cx="474955" cy="155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64281" y="4679178"/>
            <a:ext cx="1305017" cy="105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39" y="377020"/>
            <a:ext cx="10515600" cy="534995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GB" sz="2800" dirty="0" smtClean="0"/>
              <a:t>Recent &amp; directly relevant EU </a:t>
            </a:r>
            <a:r>
              <a:rPr lang="en-GB" sz="2800" dirty="0"/>
              <a:t>legislations: 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829317" y="1615396"/>
            <a:ext cx="10383177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endParaRPr lang="el-GR" dirty="0">
              <a:solidFill>
                <a:srgbClr val="4D4D4D"/>
              </a:solidFill>
              <a:latin typeface="Arial"/>
              <a:ea typeface="MS PGothic" pitchFamily="34" charset="-128"/>
              <a:hlinkClick r:id="rId2"/>
            </a:endParaRP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4D4D4D"/>
                </a:solidFill>
                <a:latin typeface="Arial"/>
                <a:ea typeface="MS PGothic" pitchFamily="34" charset="-128"/>
                <a:hlinkClick r:id="rId2"/>
              </a:rPr>
              <a:t>Ecodesign</a:t>
            </a:r>
            <a:r>
              <a:rPr lang="en-US" dirty="0">
                <a:solidFill>
                  <a:srgbClr val="4D4D4D"/>
                </a:solidFill>
                <a:latin typeface="Arial"/>
                <a:ea typeface="MS PGothic" pitchFamily="34" charset="-128"/>
                <a:hlinkClick r:id="rId2"/>
              </a:rPr>
              <a:t> for sustainable products - European Commission </a:t>
            </a:r>
            <a:r>
              <a:rPr lang="en-US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 </a:t>
            </a:r>
            <a:r>
              <a:rPr lang="en-GB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– product requirements, information requirements across who supply chain, </a:t>
            </a:r>
            <a:r>
              <a:rPr lang="en-GB" b="1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Digital Product passport </a:t>
            </a:r>
            <a:r>
              <a:rPr lang="en-GB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(30.3.2022)</a:t>
            </a:r>
            <a:r>
              <a:rPr lang="el-GR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/>
            </a:r>
            <a:br>
              <a:rPr lang="el-GR" dirty="0">
                <a:solidFill>
                  <a:srgbClr val="4D4D4D"/>
                </a:solidFill>
                <a:latin typeface="Arial"/>
                <a:ea typeface="MS PGothic" pitchFamily="34" charset="-128"/>
              </a:rPr>
            </a:br>
            <a:endParaRPr lang="el-GR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4D4D"/>
                </a:solidFill>
                <a:latin typeface="Arial"/>
                <a:ea typeface="MS PGothic" pitchFamily="34" charset="-128"/>
                <a:hlinkClick r:id="rId3"/>
              </a:rPr>
              <a:t>Empowering consumers for the green transition - European Commission </a:t>
            </a:r>
            <a:r>
              <a:rPr lang="en-US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 (</a:t>
            </a:r>
            <a:r>
              <a:rPr lang="en-US" dirty="0" smtClean="0">
                <a:solidFill>
                  <a:srgbClr val="4D4D4D"/>
                </a:solidFill>
                <a:latin typeface="Arial"/>
                <a:ea typeface="MS PGothic" pitchFamily="34" charset="-128"/>
              </a:rPr>
              <a:t>30.3.2022)</a:t>
            </a: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rgbClr val="4D4D4D"/>
              </a:solidFill>
              <a:latin typeface="Arial"/>
              <a:ea typeface="MS PGothic" pitchFamily="34" charset="-128"/>
            </a:endParaRP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u="sng" dirty="0">
                <a:hlinkClick r:id="rId4"/>
              </a:rPr>
              <a:t>Proposal on the Directive on Green </a:t>
            </a:r>
            <a:r>
              <a:rPr lang="en-GB" u="sng" dirty="0" smtClean="0">
                <a:hlinkClick r:id="rId4"/>
              </a:rPr>
              <a:t>Claims</a:t>
            </a:r>
            <a:r>
              <a:rPr lang="en-GB" u="sng" dirty="0" smtClean="0"/>
              <a:t> ( 22.3.2023)</a:t>
            </a:r>
            <a:endParaRPr lang="en-GB" dirty="0"/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  <a:p>
            <a:pPr marL="285744" indent="-285744" defTabSz="9143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u="sng" dirty="0" smtClean="0">
                <a:hlinkClick r:id="rId5"/>
              </a:rPr>
              <a:t>Proposal </a:t>
            </a:r>
            <a:r>
              <a:rPr lang="en-GB" u="sng" dirty="0">
                <a:hlinkClick r:id="rId5"/>
              </a:rPr>
              <a:t>for a Directive on common rules promoting the repair of </a:t>
            </a:r>
            <a:r>
              <a:rPr lang="en-GB" u="sng" dirty="0" smtClean="0">
                <a:hlinkClick r:id="rId5"/>
              </a:rPr>
              <a:t>goods</a:t>
            </a:r>
            <a:r>
              <a:rPr lang="en-GB" u="sng" dirty="0" smtClean="0"/>
              <a:t> ( 22.3.2023)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1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" y="239911"/>
            <a:ext cx="12191999" cy="788400"/>
          </a:xfrm>
          <a:prstGeom prst="rect">
            <a:avLst/>
          </a:prstGeom>
          <a:solidFill>
            <a:srgbClr val="1331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478355" indent="-478355" algn="ctr" defTabSz="1219170">
              <a:defRPr/>
            </a:pPr>
            <a:endParaRPr lang="en-GB" sz="1800" u="sng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075" indent="-269075" algn="ctr" defTabSz="685783">
              <a:defRPr/>
            </a:pPr>
            <a:r>
              <a:rPr lang="en-GB" sz="2400" kern="0" dirty="0">
                <a:solidFill>
                  <a:srgbClr val="FFFFFF"/>
                </a:solidFill>
                <a:latin typeface="Verdana"/>
              </a:rPr>
              <a:t>ESPR</a:t>
            </a:r>
          </a:p>
          <a:p>
            <a:pPr marL="269075" indent="-269075" algn="ctr" defTabSz="685783">
              <a:defRPr/>
            </a:pPr>
            <a:r>
              <a:rPr lang="en-GB" sz="2400" kern="0" dirty="0">
                <a:solidFill>
                  <a:srgbClr val="FFFF00"/>
                </a:solidFill>
                <a:latin typeface="Verdana"/>
              </a:rPr>
              <a:t>Digital Product Passport (DPP) – expected benefits</a:t>
            </a:r>
          </a:p>
          <a:p>
            <a:pPr marL="478355" indent="-478355" algn="ctr" defTabSz="1219170">
              <a:defRPr/>
            </a:pPr>
            <a:endParaRPr lang="en-IE" sz="1800" kern="0" dirty="0">
              <a:solidFill>
                <a:srgbClr val="FFFF00"/>
              </a:solidFill>
              <a:latin typeface="Verdan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28F9B9-F0D2-4232-8681-A906AA01A18A}"/>
              </a:ext>
            </a:extLst>
          </p:cNvPr>
          <p:cNvGrpSpPr/>
          <p:nvPr/>
        </p:nvGrpSpPr>
        <p:grpSpPr>
          <a:xfrm>
            <a:off x="533399" y="1287627"/>
            <a:ext cx="11060838" cy="5334775"/>
            <a:chOff x="482814" y="884246"/>
            <a:chExt cx="11554862" cy="58228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EC1AA9-F853-46D4-8739-81E22777E469}"/>
                </a:ext>
              </a:extLst>
            </p:cNvPr>
            <p:cNvSpPr txBox="1"/>
            <p:nvPr/>
          </p:nvSpPr>
          <p:spPr>
            <a:xfrm>
              <a:off x="482815" y="2672500"/>
              <a:ext cx="2994789" cy="104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Tracking of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raw materials extraction/production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, supporting due diligence efforts </a:t>
              </a:r>
              <a:endParaRPr lang="en-US" sz="1400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7D81E3-3197-4447-B500-34C8E3DA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39" y="969470"/>
              <a:ext cx="1992297" cy="15469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095AD6-32C8-4A34-A366-A57A9F53EAB0}"/>
                </a:ext>
              </a:extLst>
            </p:cNvPr>
            <p:cNvSpPr txBox="1"/>
            <p:nvPr/>
          </p:nvSpPr>
          <p:spPr>
            <a:xfrm>
              <a:off x="3657601" y="2672499"/>
              <a:ext cx="3715353" cy="80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Enable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manufacturers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to create products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digital twins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, embedding all the information required</a:t>
              </a:r>
              <a:endParaRPr lang="en-US" sz="1400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00D3D0-F56D-4D5D-898B-3723A51E0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008" y="928221"/>
              <a:ext cx="1686733" cy="16294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A44B98-49DB-42F7-9EBB-CEB3B1DDCCD1}"/>
                </a:ext>
              </a:extLst>
            </p:cNvPr>
            <p:cNvSpPr txBox="1"/>
            <p:nvPr/>
          </p:nvSpPr>
          <p:spPr>
            <a:xfrm>
              <a:off x="7821467" y="2597027"/>
              <a:ext cx="4071488" cy="127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Tracking the life story of a product, enabling services related to its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remanufacturing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,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reparability, re-use/re-sale/second-life, recyclability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, new business models</a:t>
              </a:r>
              <a:endParaRPr lang="en-US" sz="1400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10B8B4-12A4-4031-9F0E-D7DC5E663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9951" y="884246"/>
              <a:ext cx="2084742" cy="15615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41890B-F3FE-4CF0-A9FC-AFEA4D2ADF1A}"/>
                </a:ext>
              </a:extLst>
            </p:cNvPr>
            <p:cNvSpPr txBox="1"/>
            <p:nvPr/>
          </p:nvSpPr>
          <p:spPr>
            <a:xfrm>
              <a:off x="482814" y="5195364"/>
              <a:ext cx="2994790" cy="1511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Benefit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market surveillance authorities and customs authorities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, by making available information they would need to carry out their tasks</a:t>
              </a:r>
              <a:endParaRPr lang="en-US" sz="1400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A51F2B-17B4-4B20-BD8B-DB509799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" y="3636071"/>
              <a:ext cx="1559292" cy="15592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E99185-3257-44A7-BB7A-CDE564A0FC12}"/>
                </a:ext>
              </a:extLst>
            </p:cNvPr>
            <p:cNvSpPr txBox="1"/>
            <p:nvPr/>
          </p:nvSpPr>
          <p:spPr>
            <a:xfrm>
              <a:off x="3657601" y="5195363"/>
              <a:ext cx="3826450" cy="104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Make available to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public authorities and policy makers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reliable information. Enable to link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incentives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to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sustainability performance</a:t>
              </a:r>
              <a:endParaRPr lang="en-US" sz="1400" b="1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9F3E38-E4AB-41D9-A85E-92E31B9A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9008" y="3822115"/>
              <a:ext cx="1603385" cy="12228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D93AA6-EEE8-45E5-98B6-B663B6392A80}"/>
                </a:ext>
              </a:extLst>
            </p:cNvPr>
            <p:cNvSpPr txBox="1"/>
            <p:nvPr/>
          </p:nvSpPr>
          <p:spPr>
            <a:xfrm>
              <a:off x="7664048" y="5063851"/>
              <a:ext cx="4373628" cy="127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Allow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citizens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to have access to </a:t>
              </a:r>
              <a:r>
                <a:rPr lang="en-GB" sz="1400" b="1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relevant and verified information</a:t>
              </a:r>
              <a:r>
                <a:rPr lang="en-GB" sz="1400" dirty="0">
                  <a:solidFill>
                    <a:srgbClr val="0F5494"/>
                  </a:solidFill>
                  <a:latin typeface="Verdana" pitchFamily="34" charset="0"/>
                  <a:ea typeface="MS PGothic" pitchFamily="34" charset="-128"/>
                </a:rPr>
                <a:t> related to the characteristics of the products they own or are considering to buy/rent (e.g. using apps able to read the identifier</a:t>
              </a:r>
              <a:endParaRPr lang="en-US" sz="1400" dirty="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7295DC-01CA-4366-8A9C-52B45DEC3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723" y="3865908"/>
              <a:ext cx="1890971" cy="1258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9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613E412E-A91D-27D0-4262-93BEEE4CD623}"/>
              </a:ext>
            </a:extLst>
          </p:cNvPr>
          <p:cNvSpPr/>
          <p:nvPr/>
        </p:nvSpPr>
        <p:spPr>
          <a:xfrm>
            <a:off x="5431352" y="2536400"/>
            <a:ext cx="1575231" cy="25187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txBody>
          <a:bodyPr wrap="square" lIns="72000" tIns="72000" rIns="72000" bIns="72000" anchor="ctr" anchorCtr="0">
            <a:noAutofit/>
          </a:bodyPr>
          <a:lstStyle/>
          <a:p>
            <a:pPr algn="ctr"/>
            <a:endParaRPr lang="en-IE" sz="1000" b="1">
              <a:solidFill>
                <a:schemeClr val="bg1"/>
              </a:solidFill>
              <a:latin typeface="EC Square Sans Pro" panose="020B05060400000200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DD367-F368-41DB-A835-C1770055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92" y="71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E" dirty="0"/>
              <a:t>DPP basic Data Architecture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D7DAC-89FA-4B00-A015-6CDC18B47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5BAEE-6497-F287-2B23-B76A743CE4E7}"/>
              </a:ext>
            </a:extLst>
          </p:cNvPr>
          <p:cNvSpPr/>
          <p:nvPr/>
        </p:nvSpPr>
        <p:spPr>
          <a:xfrm>
            <a:off x="2197125" y="3331852"/>
            <a:ext cx="2015310" cy="496093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EC Square Sans Pro" panose="020B0506040000020004" pitchFamily="34" charset="0"/>
                <a:cs typeface="Calibri" panose="020F0502020204030204" pitchFamily="34" charset="0"/>
              </a:rPr>
              <a:t>PART.A. Cross-sectorial Basic Data Elements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EC Square Sans Pro" panose="020B05060400000200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E28539-594A-1912-71C5-ACF0A811615B}"/>
              </a:ext>
            </a:extLst>
          </p:cNvPr>
          <p:cNvSpPr/>
          <p:nvPr/>
        </p:nvSpPr>
        <p:spPr>
          <a:xfrm>
            <a:off x="2197126" y="3844278"/>
            <a:ext cx="2015310" cy="299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72000" tIns="72000" rIns="72000" bIns="72000" anchor="ctr" anchorCtr="0">
            <a:spAutoFit/>
          </a:bodyPr>
          <a:lstStyle/>
          <a:p>
            <a:r>
              <a:rPr lang="en-US" sz="1000" b="1">
                <a:latin typeface="EC Square Sans Pro" panose="020B0506040000020004" pitchFamily="34" charset="0"/>
                <a:cs typeface="Calibri" panose="020F0502020204030204" pitchFamily="34" charset="0"/>
              </a:rPr>
              <a:t>PART.B. Links to DPP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57AD0B-CD56-88B2-E8CF-519CEC6DC981}"/>
              </a:ext>
            </a:extLst>
          </p:cNvPr>
          <p:cNvSpPr/>
          <p:nvPr/>
        </p:nvSpPr>
        <p:spPr>
          <a:xfrm>
            <a:off x="2197120" y="4153218"/>
            <a:ext cx="2015310" cy="226663"/>
          </a:xfrm>
          <a:prstGeom prst="rect">
            <a:avLst/>
          </a:prstGeom>
          <a:solidFill>
            <a:srgbClr val="FFC000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defTabSz="914377"/>
            <a:r>
              <a:rPr lang="en-US" sz="1000" b="1">
                <a:solidFill>
                  <a:srgbClr val="000000"/>
                </a:solidFill>
                <a:latin typeface="EC Square Sans Pro" panose="020B0506040000020004" pitchFamily="34" charset="0"/>
              </a:rPr>
              <a:t>PART.C. Control Data Elements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29395C-BD75-4735-5EA4-BCD853860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547" y="4993371"/>
            <a:ext cx="770492" cy="739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37936EE-2157-F0A2-833A-303F6A57B234}"/>
              </a:ext>
            </a:extLst>
          </p:cNvPr>
          <p:cNvCxnSpPr>
            <a:cxnSpLocks/>
            <a:stCxn id="9" idx="0"/>
            <a:endCxn id="19" idx="1"/>
          </p:cNvCxnSpPr>
          <p:nvPr/>
        </p:nvCxnSpPr>
        <p:spPr>
          <a:xfrm rot="5400000" flipH="1" flipV="1">
            <a:off x="1231948" y="4198314"/>
            <a:ext cx="1172903" cy="41721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C4980-5947-FEBF-D73F-4B912DF01411}"/>
              </a:ext>
            </a:extLst>
          </p:cNvPr>
          <p:cNvSpPr/>
          <p:nvPr/>
        </p:nvSpPr>
        <p:spPr>
          <a:xfrm>
            <a:off x="2027006" y="3331852"/>
            <a:ext cx="170114" cy="977231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>
            <a:noAutofit/>
          </a:bodyPr>
          <a:lstStyle/>
          <a:p>
            <a:endParaRPr lang="en-IE" sz="700" b="1">
              <a:latin typeface="EC Square Sans Pro" panose="020B05060400000200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4F1A96-5C68-A46E-0180-080169CF42FC}"/>
              </a:ext>
            </a:extLst>
          </p:cNvPr>
          <p:cNvSpPr txBox="1"/>
          <p:nvPr/>
        </p:nvSpPr>
        <p:spPr>
          <a:xfrm>
            <a:off x="720762" y="5868108"/>
            <a:ext cx="17780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EC Square Sans Pro" panose="020B0506040000020004" pitchFamily="34" charset="0"/>
                <a:cs typeface="Calibri" panose="020F0502020204030204" pitchFamily="34" charset="0"/>
              </a:rPr>
              <a:t>Data Carrier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122B571A-F7AA-0A0D-27B5-7CC785AAA31F}"/>
              </a:ext>
            </a:extLst>
          </p:cNvPr>
          <p:cNvSpPr/>
          <p:nvPr/>
        </p:nvSpPr>
        <p:spPr>
          <a:xfrm>
            <a:off x="5574080" y="2976805"/>
            <a:ext cx="1289774" cy="90240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/>
          <a:p>
            <a:pPr algn="ctr"/>
            <a:r>
              <a:rPr lang="en-IE" sz="1000" b="1">
                <a:solidFill>
                  <a:schemeClr val="bg1"/>
                </a:solidFill>
                <a:latin typeface="EC Square Sans Pro" panose="020B0506040000020004" pitchFamily="34" charset="0"/>
                <a:cs typeface="Calibri" panose="020F0502020204030204" pitchFamily="34" charset="0"/>
              </a:rPr>
              <a:t>Public data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D5DE956B-127A-AD20-D436-83C208A0E802}"/>
              </a:ext>
            </a:extLst>
          </p:cNvPr>
          <p:cNvCxnSpPr>
            <a:cxnSpLocks/>
            <a:stCxn id="32" idx="3"/>
            <a:endCxn id="52" idx="1"/>
          </p:cNvCxnSpPr>
          <p:nvPr/>
        </p:nvCxnSpPr>
        <p:spPr>
          <a:xfrm flipV="1">
            <a:off x="4212436" y="3428010"/>
            <a:ext cx="1361644" cy="56591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A4CB2D-5DA8-703E-A358-2E9D8756291B}"/>
              </a:ext>
            </a:extLst>
          </p:cNvPr>
          <p:cNvGrpSpPr/>
          <p:nvPr/>
        </p:nvGrpSpPr>
        <p:grpSpPr>
          <a:xfrm>
            <a:off x="828092" y="3967981"/>
            <a:ext cx="392719" cy="699527"/>
            <a:chOff x="2425700" y="5322888"/>
            <a:chExt cx="476250" cy="833438"/>
          </a:xfrm>
          <a:solidFill>
            <a:schemeClr val="accent3"/>
          </a:solidFill>
        </p:grpSpPr>
        <p:sp>
          <p:nvSpPr>
            <p:cNvPr id="61" name="Freeform 134">
              <a:extLst>
                <a:ext uri="{FF2B5EF4-FFF2-40B4-BE49-F238E27FC236}">
                  <a16:creationId xmlns:a16="http://schemas.microsoft.com/office/drawing/2014/main" id="{77AECD15-D522-187E-9073-86776C9331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5700" y="5322888"/>
              <a:ext cx="476250" cy="833438"/>
            </a:xfrm>
            <a:custGeom>
              <a:avLst/>
              <a:gdLst>
                <a:gd name="T0" fmla="*/ 91 w 1282"/>
                <a:gd name="T1" fmla="*/ 21 h 2248"/>
                <a:gd name="T2" fmla="*/ 40 w 1282"/>
                <a:gd name="T3" fmla="*/ 65 h 2248"/>
                <a:gd name="T4" fmla="*/ 25 w 1282"/>
                <a:gd name="T5" fmla="*/ 89 h 2248"/>
                <a:gd name="T6" fmla="*/ 5 w 1282"/>
                <a:gd name="T7" fmla="*/ 475 h 2248"/>
                <a:gd name="T8" fmla="*/ 0 w 1282"/>
                <a:gd name="T9" fmla="*/ 1452 h 2248"/>
                <a:gd name="T10" fmla="*/ 7 w 1282"/>
                <a:gd name="T11" fmla="*/ 2097 h 2248"/>
                <a:gd name="T12" fmla="*/ 32 w 1282"/>
                <a:gd name="T13" fmla="*/ 2174 h 2248"/>
                <a:gd name="T14" fmla="*/ 57 w 1282"/>
                <a:gd name="T15" fmla="*/ 2208 h 2248"/>
                <a:gd name="T16" fmla="*/ 640 w 1282"/>
                <a:gd name="T17" fmla="*/ 2248 h 2248"/>
                <a:gd name="T18" fmla="*/ 1233 w 1282"/>
                <a:gd name="T19" fmla="*/ 2200 h 2248"/>
                <a:gd name="T20" fmla="*/ 1282 w 1282"/>
                <a:gd name="T21" fmla="*/ 1142 h 2248"/>
                <a:gd name="T22" fmla="*/ 1275 w 1282"/>
                <a:gd name="T23" fmla="*/ 235 h 2248"/>
                <a:gd name="T24" fmla="*/ 1262 w 1282"/>
                <a:gd name="T25" fmla="*/ 90 h 2248"/>
                <a:gd name="T26" fmla="*/ 1237 w 1282"/>
                <a:gd name="T27" fmla="*/ 48 h 2248"/>
                <a:gd name="T28" fmla="*/ 1172 w 1282"/>
                <a:gd name="T29" fmla="*/ 16 h 2248"/>
                <a:gd name="T30" fmla="*/ 1024 w 1282"/>
                <a:gd name="T31" fmla="*/ 2 h 2248"/>
                <a:gd name="T32" fmla="*/ 645 w 1282"/>
                <a:gd name="T33" fmla="*/ 0 h 2248"/>
                <a:gd name="T34" fmla="*/ 148 w 1282"/>
                <a:gd name="T35" fmla="*/ 8 h 2248"/>
                <a:gd name="T36" fmla="*/ 1153 w 1282"/>
                <a:gd name="T37" fmla="*/ 83 h 2248"/>
                <a:gd name="T38" fmla="*/ 1195 w 1282"/>
                <a:gd name="T39" fmla="*/ 113 h 2248"/>
                <a:gd name="T40" fmla="*/ 1215 w 1282"/>
                <a:gd name="T41" fmla="*/ 165 h 2248"/>
                <a:gd name="T42" fmla="*/ 1215 w 1282"/>
                <a:gd name="T43" fmla="*/ 232 h 2248"/>
                <a:gd name="T44" fmla="*/ 82 w 1282"/>
                <a:gd name="T45" fmla="*/ 232 h 2248"/>
                <a:gd name="T46" fmla="*/ 82 w 1282"/>
                <a:gd name="T47" fmla="*/ 156 h 2248"/>
                <a:gd name="T48" fmla="*/ 101 w 1282"/>
                <a:gd name="T49" fmla="*/ 102 h 2248"/>
                <a:gd name="T50" fmla="*/ 185 w 1282"/>
                <a:gd name="T51" fmla="*/ 75 h 2248"/>
                <a:gd name="T52" fmla="*/ 450 w 1282"/>
                <a:gd name="T53" fmla="*/ 65 h 2248"/>
                <a:gd name="T54" fmla="*/ 863 w 1282"/>
                <a:gd name="T55" fmla="*/ 66 h 2248"/>
                <a:gd name="T56" fmla="*/ 1140 w 1282"/>
                <a:gd name="T57" fmla="*/ 79 h 2248"/>
                <a:gd name="T58" fmla="*/ 1215 w 1282"/>
                <a:gd name="T59" fmla="*/ 1015 h 2248"/>
                <a:gd name="T60" fmla="*/ 648 w 1282"/>
                <a:gd name="T61" fmla="*/ 1732 h 2248"/>
                <a:gd name="T62" fmla="*/ 82 w 1282"/>
                <a:gd name="T63" fmla="*/ 1015 h 2248"/>
                <a:gd name="T64" fmla="*/ 648 w 1282"/>
                <a:gd name="T65" fmla="*/ 298 h 2248"/>
                <a:gd name="T66" fmla="*/ 1215 w 1282"/>
                <a:gd name="T67" fmla="*/ 1015 h 2248"/>
                <a:gd name="T68" fmla="*/ 1216 w 1282"/>
                <a:gd name="T69" fmla="*/ 2038 h 2248"/>
                <a:gd name="T70" fmla="*/ 1203 w 1282"/>
                <a:gd name="T71" fmla="*/ 2125 h 2248"/>
                <a:gd name="T72" fmla="*/ 1173 w 1282"/>
                <a:gd name="T73" fmla="*/ 2155 h 2248"/>
                <a:gd name="T74" fmla="*/ 1053 w 1282"/>
                <a:gd name="T75" fmla="*/ 2179 h 2248"/>
                <a:gd name="T76" fmla="*/ 648 w 1282"/>
                <a:gd name="T77" fmla="*/ 2182 h 2248"/>
                <a:gd name="T78" fmla="*/ 169 w 1282"/>
                <a:gd name="T79" fmla="*/ 2174 h 2248"/>
                <a:gd name="T80" fmla="*/ 113 w 1282"/>
                <a:gd name="T81" fmla="*/ 2159 h 2248"/>
                <a:gd name="T82" fmla="*/ 101 w 1282"/>
                <a:gd name="T83" fmla="*/ 2147 h 2248"/>
                <a:gd name="T84" fmla="*/ 83 w 1282"/>
                <a:gd name="T85" fmla="*/ 2049 h 2248"/>
                <a:gd name="T86" fmla="*/ 82 w 1282"/>
                <a:gd name="T87" fmla="*/ 1798 h 2248"/>
                <a:gd name="T88" fmla="*/ 1215 w 1282"/>
                <a:gd name="T89" fmla="*/ 1798 h 2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2" h="2248">
                  <a:moveTo>
                    <a:pt x="107" y="13"/>
                  </a:moveTo>
                  <a:lnTo>
                    <a:pt x="91" y="21"/>
                  </a:lnTo>
                  <a:lnTo>
                    <a:pt x="55" y="50"/>
                  </a:lnTo>
                  <a:lnTo>
                    <a:pt x="40" y="65"/>
                  </a:lnTo>
                  <a:lnTo>
                    <a:pt x="34" y="72"/>
                  </a:lnTo>
                  <a:lnTo>
                    <a:pt x="25" y="89"/>
                  </a:lnTo>
                  <a:lnTo>
                    <a:pt x="15" y="144"/>
                  </a:lnTo>
                  <a:lnTo>
                    <a:pt x="5" y="475"/>
                  </a:lnTo>
                  <a:lnTo>
                    <a:pt x="2" y="1063"/>
                  </a:lnTo>
                  <a:lnTo>
                    <a:pt x="0" y="1452"/>
                  </a:lnTo>
                  <a:lnTo>
                    <a:pt x="3" y="2014"/>
                  </a:lnTo>
                  <a:lnTo>
                    <a:pt x="7" y="2097"/>
                  </a:lnTo>
                  <a:lnTo>
                    <a:pt x="13" y="2129"/>
                  </a:lnTo>
                  <a:lnTo>
                    <a:pt x="32" y="2174"/>
                  </a:lnTo>
                  <a:lnTo>
                    <a:pt x="48" y="2199"/>
                  </a:lnTo>
                  <a:lnTo>
                    <a:pt x="57" y="2208"/>
                  </a:lnTo>
                  <a:lnTo>
                    <a:pt x="97" y="2248"/>
                  </a:lnTo>
                  <a:lnTo>
                    <a:pt x="640" y="2248"/>
                  </a:lnTo>
                  <a:lnTo>
                    <a:pt x="1185" y="2248"/>
                  </a:lnTo>
                  <a:lnTo>
                    <a:pt x="1233" y="2200"/>
                  </a:lnTo>
                  <a:lnTo>
                    <a:pt x="1282" y="2152"/>
                  </a:lnTo>
                  <a:lnTo>
                    <a:pt x="1282" y="1142"/>
                  </a:lnTo>
                  <a:lnTo>
                    <a:pt x="1281" y="641"/>
                  </a:lnTo>
                  <a:lnTo>
                    <a:pt x="1275" y="235"/>
                  </a:lnTo>
                  <a:lnTo>
                    <a:pt x="1267" y="109"/>
                  </a:lnTo>
                  <a:lnTo>
                    <a:pt x="1262" y="90"/>
                  </a:lnTo>
                  <a:lnTo>
                    <a:pt x="1254" y="74"/>
                  </a:lnTo>
                  <a:lnTo>
                    <a:pt x="1237" y="48"/>
                  </a:lnTo>
                  <a:lnTo>
                    <a:pt x="1212" y="29"/>
                  </a:lnTo>
                  <a:lnTo>
                    <a:pt x="1172" y="16"/>
                  </a:lnTo>
                  <a:lnTo>
                    <a:pt x="1112" y="7"/>
                  </a:lnTo>
                  <a:lnTo>
                    <a:pt x="1024" y="2"/>
                  </a:lnTo>
                  <a:lnTo>
                    <a:pt x="834" y="0"/>
                  </a:lnTo>
                  <a:lnTo>
                    <a:pt x="645" y="0"/>
                  </a:lnTo>
                  <a:lnTo>
                    <a:pt x="441" y="1"/>
                  </a:lnTo>
                  <a:lnTo>
                    <a:pt x="148" y="8"/>
                  </a:lnTo>
                  <a:lnTo>
                    <a:pt x="107" y="13"/>
                  </a:lnTo>
                  <a:close/>
                  <a:moveTo>
                    <a:pt x="1153" y="83"/>
                  </a:moveTo>
                  <a:lnTo>
                    <a:pt x="1170" y="93"/>
                  </a:lnTo>
                  <a:lnTo>
                    <a:pt x="1195" y="113"/>
                  </a:lnTo>
                  <a:lnTo>
                    <a:pt x="1209" y="135"/>
                  </a:lnTo>
                  <a:lnTo>
                    <a:pt x="1215" y="165"/>
                  </a:lnTo>
                  <a:lnTo>
                    <a:pt x="1215" y="185"/>
                  </a:lnTo>
                  <a:lnTo>
                    <a:pt x="1215" y="232"/>
                  </a:lnTo>
                  <a:lnTo>
                    <a:pt x="648" y="232"/>
                  </a:lnTo>
                  <a:lnTo>
                    <a:pt x="82" y="232"/>
                  </a:lnTo>
                  <a:lnTo>
                    <a:pt x="82" y="175"/>
                  </a:lnTo>
                  <a:lnTo>
                    <a:pt x="82" y="156"/>
                  </a:lnTo>
                  <a:lnTo>
                    <a:pt x="86" y="125"/>
                  </a:lnTo>
                  <a:lnTo>
                    <a:pt x="101" y="102"/>
                  </a:lnTo>
                  <a:lnTo>
                    <a:pt x="132" y="86"/>
                  </a:lnTo>
                  <a:lnTo>
                    <a:pt x="185" y="75"/>
                  </a:lnTo>
                  <a:lnTo>
                    <a:pt x="266" y="69"/>
                  </a:lnTo>
                  <a:lnTo>
                    <a:pt x="450" y="65"/>
                  </a:lnTo>
                  <a:lnTo>
                    <a:pt x="637" y="65"/>
                  </a:lnTo>
                  <a:lnTo>
                    <a:pt x="863" y="66"/>
                  </a:lnTo>
                  <a:lnTo>
                    <a:pt x="1068" y="72"/>
                  </a:lnTo>
                  <a:lnTo>
                    <a:pt x="1140" y="79"/>
                  </a:lnTo>
                  <a:lnTo>
                    <a:pt x="1153" y="83"/>
                  </a:lnTo>
                  <a:close/>
                  <a:moveTo>
                    <a:pt x="1215" y="1015"/>
                  </a:moveTo>
                  <a:lnTo>
                    <a:pt x="1215" y="1732"/>
                  </a:lnTo>
                  <a:lnTo>
                    <a:pt x="648" y="1732"/>
                  </a:lnTo>
                  <a:lnTo>
                    <a:pt x="82" y="1732"/>
                  </a:lnTo>
                  <a:lnTo>
                    <a:pt x="82" y="1015"/>
                  </a:lnTo>
                  <a:lnTo>
                    <a:pt x="82" y="298"/>
                  </a:lnTo>
                  <a:lnTo>
                    <a:pt x="648" y="298"/>
                  </a:lnTo>
                  <a:lnTo>
                    <a:pt x="1215" y="298"/>
                  </a:lnTo>
                  <a:lnTo>
                    <a:pt x="1215" y="1015"/>
                  </a:lnTo>
                  <a:close/>
                  <a:moveTo>
                    <a:pt x="1215" y="1953"/>
                  </a:moveTo>
                  <a:lnTo>
                    <a:pt x="1216" y="2038"/>
                  </a:lnTo>
                  <a:lnTo>
                    <a:pt x="1210" y="2105"/>
                  </a:lnTo>
                  <a:lnTo>
                    <a:pt x="1203" y="2125"/>
                  </a:lnTo>
                  <a:lnTo>
                    <a:pt x="1190" y="2142"/>
                  </a:lnTo>
                  <a:lnTo>
                    <a:pt x="1173" y="2155"/>
                  </a:lnTo>
                  <a:lnTo>
                    <a:pt x="1134" y="2169"/>
                  </a:lnTo>
                  <a:lnTo>
                    <a:pt x="1053" y="2179"/>
                  </a:lnTo>
                  <a:lnTo>
                    <a:pt x="857" y="2182"/>
                  </a:lnTo>
                  <a:lnTo>
                    <a:pt x="648" y="2182"/>
                  </a:lnTo>
                  <a:lnTo>
                    <a:pt x="361" y="2181"/>
                  </a:lnTo>
                  <a:lnTo>
                    <a:pt x="169" y="2174"/>
                  </a:lnTo>
                  <a:lnTo>
                    <a:pt x="128" y="2166"/>
                  </a:lnTo>
                  <a:lnTo>
                    <a:pt x="113" y="2159"/>
                  </a:lnTo>
                  <a:lnTo>
                    <a:pt x="108" y="2155"/>
                  </a:lnTo>
                  <a:lnTo>
                    <a:pt x="101" y="2147"/>
                  </a:lnTo>
                  <a:lnTo>
                    <a:pt x="91" y="2120"/>
                  </a:lnTo>
                  <a:lnTo>
                    <a:pt x="83" y="2049"/>
                  </a:lnTo>
                  <a:lnTo>
                    <a:pt x="82" y="1963"/>
                  </a:lnTo>
                  <a:lnTo>
                    <a:pt x="82" y="1798"/>
                  </a:lnTo>
                  <a:lnTo>
                    <a:pt x="648" y="1798"/>
                  </a:lnTo>
                  <a:lnTo>
                    <a:pt x="1215" y="1798"/>
                  </a:lnTo>
                  <a:lnTo>
                    <a:pt x="1215" y="19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35">
              <a:extLst>
                <a:ext uri="{FF2B5EF4-FFF2-40B4-BE49-F238E27FC236}">
                  <a16:creationId xmlns:a16="http://schemas.microsoft.com/office/drawing/2014/main" id="{DF686E92-76A7-D9C9-711D-7A7CABBD0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738" y="5365750"/>
              <a:ext cx="77788" cy="23813"/>
            </a:xfrm>
            <a:custGeom>
              <a:avLst/>
              <a:gdLst>
                <a:gd name="T0" fmla="*/ 0 w 208"/>
                <a:gd name="T1" fmla="*/ 31 h 63"/>
                <a:gd name="T2" fmla="*/ 0 w 208"/>
                <a:gd name="T3" fmla="*/ 42 h 63"/>
                <a:gd name="T4" fmla="*/ 7 w 208"/>
                <a:gd name="T5" fmla="*/ 56 h 63"/>
                <a:gd name="T6" fmla="*/ 28 w 208"/>
                <a:gd name="T7" fmla="*/ 63 h 63"/>
                <a:gd name="T8" fmla="*/ 72 w 208"/>
                <a:gd name="T9" fmla="*/ 63 h 63"/>
                <a:gd name="T10" fmla="*/ 105 w 208"/>
                <a:gd name="T11" fmla="*/ 61 h 63"/>
                <a:gd name="T12" fmla="*/ 157 w 208"/>
                <a:gd name="T13" fmla="*/ 58 h 63"/>
                <a:gd name="T14" fmla="*/ 197 w 208"/>
                <a:gd name="T15" fmla="*/ 48 h 63"/>
                <a:gd name="T16" fmla="*/ 208 w 208"/>
                <a:gd name="T17" fmla="*/ 38 h 63"/>
                <a:gd name="T18" fmla="*/ 208 w 208"/>
                <a:gd name="T19" fmla="*/ 31 h 63"/>
                <a:gd name="T20" fmla="*/ 208 w 208"/>
                <a:gd name="T21" fmla="*/ 25 h 63"/>
                <a:gd name="T22" fmla="*/ 197 w 208"/>
                <a:gd name="T23" fmla="*/ 15 h 63"/>
                <a:gd name="T24" fmla="*/ 157 w 208"/>
                <a:gd name="T25" fmla="*/ 4 h 63"/>
                <a:gd name="T26" fmla="*/ 105 w 208"/>
                <a:gd name="T27" fmla="*/ 1 h 63"/>
                <a:gd name="T28" fmla="*/ 72 w 208"/>
                <a:gd name="T29" fmla="*/ 0 h 63"/>
                <a:gd name="T30" fmla="*/ 28 w 208"/>
                <a:gd name="T31" fmla="*/ 0 h 63"/>
                <a:gd name="T32" fmla="*/ 7 w 208"/>
                <a:gd name="T33" fmla="*/ 6 h 63"/>
                <a:gd name="T34" fmla="*/ 0 w 208"/>
                <a:gd name="T35" fmla="*/ 20 h 63"/>
                <a:gd name="T36" fmla="*/ 0 w 208"/>
                <a:gd name="T37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" h="63">
                  <a:moveTo>
                    <a:pt x="0" y="31"/>
                  </a:moveTo>
                  <a:lnTo>
                    <a:pt x="0" y="42"/>
                  </a:lnTo>
                  <a:lnTo>
                    <a:pt x="7" y="56"/>
                  </a:lnTo>
                  <a:lnTo>
                    <a:pt x="28" y="63"/>
                  </a:lnTo>
                  <a:lnTo>
                    <a:pt x="72" y="63"/>
                  </a:lnTo>
                  <a:lnTo>
                    <a:pt x="105" y="61"/>
                  </a:lnTo>
                  <a:lnTo>
                    <a:pt x="157" y="58"/>
                  </a:lnTo>
                  <a:lnTo>
                    <a:pt x="197" y="48"/>
                  </a:lnTo>
                  <a:lnTo>
                    <a:pt x="208" y="38"/>
                  </a:lnTo>
                  <a:lnTo>
                    <a:pt x="208" y="31"/>
                  </a:lnTo>
                  <a:lnTo>
                    <a:pt x="208" y="25"/>
                  </a:lnTo>
                  <a:lnTo>
                    <a:pt x="197" y="15"/>
                  </a:lnTo>
                  <a:lnTo>
                    <a:pt x="157" y="4"/>
                  </a:lnTo>
                  <a:lnTo>
                    <a:pt x="105" y="1"/>
                  </a:lnTo>
                  <a:lnTo>
                    <a:pt x="72" y="0"/>
                  </a:lnTo>
                  <a:lnTo>
                    <a:pt x="28" y="0"/>
                  </a:lnTo>
                  <a:lnTo>
                    <a:pt x="7" y="6"/>
                  </a:lnTo>
                  <a:lnTo>
                    <a:pt x="0" y="2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36">
              <a:extLst>
                <a:ext uri="{FF2B5EF4-FFF2-40B4-BE49-F238E27FC236}">
                  <a16:creationId xmlns:a16="http://schemas.microsoft.com/office/drawing/2014/main" id="{5D66D840-9779-D552-AD33-01F205808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5365750"/>
              <a:ext cx="39688" cy="23813"/>
            </a:xfrm>
            <a:custGeom>
              <a:avLst/>
              <a:gdLst>
                <a:gd name="T0" fmla="*/ 4 w 104"/>
                <a:gd name="T1" fmla="*/ 15 h 64"/>
                <a:gd name="T2" fmla="*/ 0 w 104"/>
                <a:gd name="T3" fmla="*/ 24 h 64"/>
                <a:gd name="T4" fmla="*/ 3 w 104"/>
                <a:gd name="T5" fmla="*/ 43 h 64"/>
                <a:gd name="T6" fmla="*/ 9 w 104"/>
                <a:gd name="T7" fmla="*/ 51 h 64"/>
                <a:gd name="T8" fmla="*/ 20 w 104"/>
                <a:gd name="T9" fmla="*/ 59 h 64"/>
                <a:gd name="T10" fmla="*/ 50 w 104"/>
                <a:gd name="T11" fmla="*/ 64 h 64"/>
                <a:gd name="T12" fmla="*/ 81 w 104"/>
                <a:gd name="T13" fmla="*/ 57 h 64"/>
                <a:gd name="T14" fmla="*/ 98 w 104"/>
                <a:gd name="T15" fmla="*/ 46 h 64"/>
                <a:gd name="T16" fmla="*/ 104 w 104"/>
                <a:gd name="T17" fmla="*/ 37 h 64"/>
                <a:gd name="T18" fmla="*/ 104 w 104"/>
                <a:gd name="T19" fmla="*/ 31 h 64"/>
                <a:gd name="T20" fmla="*/ 104 w 104"/>
                <a:gd name="T21" fmla="*/ 26 h 64"/>
                <a:gd name="T22" fmla="*/ 97 w 104"/>
                <a:gd name="T23" fmla="*/ 16 h 64"/>
                <a:gd name="T24" fmla="*/ 78 w 104"/>
                <a:gd name="T25" fmla="*/ 5 h 64"/>
                <a:gd name="T26" fmla="*/ 43 w 104"/>
                <a:gd name="T27" fmla="*/ 0 h 64"/>
                <a:gd name="T28" fmla="*/ 20 w 104"/>
                <a:gd name="T29" fmla="*/ 4 h 64"/>
                <a:gd name="T30" fmla="*/ 8 w 104"/>
                <a:gd name="T31" fmla="*/ 10 h 64"/>
                <a:gd name="T32" fmla="*/ 4 w 104"/>
                <a:gd name="T33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64">
                  <a:moveTo>
                    <a:pt x="4" y="15"/>
                  </a:moveTo>
                  <a:lnTo>
                    <a:pt x="0" y="24"/>
                  </a:lnTo>
                  <a:lnTo>
                    <a:pt x="3" y="43"/>
                  </a:lnTo>
                  <a:lnTo>
                    <a:pt x="9" y="51"/>
                  </a:lnTo>
                  <a:lnTo>
                    <a:pt x="20" y="59"/>
                  </a:lnTo>
                  <a:lnTo>
                    <a:pt x="50" y="64"/>
                  </a:lnTo>
                  <a:lnTo>
                    <a:pt x="81" y="57"/>
                  </a:lnTo>
                  <a:lnTo>
                    <a:pt x="98" y="46"/>
                  </a:lnTo>
                  <a:lnTo>
                    <a:pt x="104" y="37"/>
                  </a:lnTo>
                  <a:lnTo>
                    <a:pt x="104" y="31"/>
                  </a:lnTo>
                  <a:lnTo>
                    <a:pt x="104" y="26"/>
                  </a:lnTo>
                  <a:lnTo>
                    <a:pt x="97" y="16"/>
                  </a:lnTo>
                  <a:lnTo>
                    <a:pt x="78" y="5"/>
                  </a:lnTo>
                  <a:lnTo>
                    <a:pt x="43" y="0"/>
                  </a:lnTo>
                  <a:lnTo>
                    <a:pt x="20" y="4"/>
                  </a:lnTo>
                  <a:lnTo>
                    <a:pt x="8" y="10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Freeform 137">
              <a:extLst>
                <a:ext uri="{FF2B5EF4-FFF2-40B4-BE49-F238E27FC236}">
                  <a16:creationId xmlns:a16="http://schemas.microsoft.com/office/drawing/2014/main" id="{60651CA1-122F-E06A-1DF2-0D7298A41A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1263" y="5476875"/>
              <a:ext cx="111125" cy="111125"/>
            </a:xfrm>
            <a:custGeom>
              <a:avLst/>
              <a:gdLst>
                <a:gd name="T0" fmla="*/ 27 w 300"/>
                <a:gd name="T1" fmla="*/ 37 h 300"/>
                <a:gd name="T2" fmla="*/ 21 w 300"/>
                <a:gd name="T3" fmla="*/ 45 h 300"/>
                <a:gd name="T4" fmla="*/ 12 w 300"/>
                <a:gd name="T5" fmla="*/ 70 h 300"/>
                <a:gd name="T6" fmla="*/ 2 w 300"/>
                <a:gd name="T7" fmla="*/ 118 h 300"/>
                <a:gd name="T8" fmla="*/ 0 w 300"/>
                <a:gd name="T9" fmla="*/ 150 h 300"/>
                <a:gd name="T10" fmla="*/ 1 w 300"/>
                <a:gd name="T11" fmla="*/ 191 h 300"/>
                <a:gd name="T12" fmla="*/ 11 w 300"/>
                <a:gd name="T13" fmla="*/ 237 h 300"/>
                <a:gd name="T14" fmla="*/ 23 w 300"/>
                <a:gd name="T15" fmla="*/ 260 h 300"/>
                <a:gd name="T16" fmla="*/ 39 w 300"/>
                <a:gd name="T17" fmla="*/ 277 h 300"/>
                <a:gd name="T18" fmla="*/ 61 w 300"/>
                <a:gd name="T19" fmla="*/ 289 h 300"/>
                <a:gd name="T20" fmla="*/ 105 w 300"/>
                <a:gd name="T21" fmla="*/ 299 h 300"/>
                <a:gd name="T22" fmla="*/ 144 w 300"/>
                <a:gd name="T23" fmla="*/ 300 h 300"/>
                <a:gd name="T24" fmla="*/ 193 w 300"/>
                <a:gd name="T25" fmla="*/ 300 h 300"/>
                <a:gd name="T26" fmla="*/ 243 w 300"/>
                <a:gd name="T27" fmla="*/ 293 h 300"/>
                <a:gd name="T28" fmla="*/ 267 w 300"/>
                <a:gd name="T29" fmla="*/ 284 h 300"/>
                <a:gd name="T30" fmla="*/ 283 w 300"/>
                <a:gd name="T31" fmla="*/ 269 h 300"/>
                <a:gd name="T32" fmla="*/ 293 w 300"/>
                <a:gd name="T33" fmla="*/ 247 h 300"/>
                <a:gd name="T34" fmla="*/ 300 w 300"/>
                <a:gd name="T35" fmla="*/ 200 h 300"/>
                <a:gd name="T36" fmla="*/ 300 w 300"/>
                <a:gd name="T37" fmla="*/ 153 h 300"/>
                <a:gd name="T38" fmla="*/ 299 w 300"/>
                <a:gd name="T39" fmla="*/ 105 h 300"/>
                <a:gd name="T40" fmla="*/ 292 w 300"/>
                <a:gd name="T41" fmla="*/ 49 h 300"/>
                <a:gd name="T42" fmla="*/ 285 w 300"/>
                <a:gd name="T43" fmla="*/ 26 h 300"/>
                <a:gd name="T44" fmla="*/ 280 w 300"/>
                <a:gd name="T45" fmla="*/ 20 h 300"/>
                <a:gd name="T46" fmla="*/ 275 w 300"/>
                <a:gd name="T47" fmla="*/ 16 h 300"/>
                <a:gd name="T48" fmla="*/ 252 w 300"/>
                <a:gd name="T49" fmla="*/ 8 h 300"/>
                <a:gd name="T50" fmla="*/ 200 w 300"/>
                <a:gd name="T51" fmla="*/ 1 h 300"/>
                <a:gd name="T52" fmla="*/ 157 w 300"/>
                <a:gd name="T53" fmla="*/ 0 h 300"/>
                <a:gd name="T54" fmla="*/ 125 w 300"/>
                <a:gd name="T55" fmla="*/ 0 h 300"/>
                <a:gd name="T56" fmla="*/ 81 w 300"/>
                <a:gd name="T57" fmla="*/ 3 h 300"/>
                <a:gd name="T58" fmla="*/ 54 w 300"/>
                <a:gd name="T59" fmla="*/ 11 h 300"/>
                <a:gd name="T60" fmla="*/ 35 w 300"/>
                <a:gd name="T61" fmla="*/ 26 h 300"/>
                <a:gd name="T62" fmla="*/ 27 w 300"/>
                <a:gd name="T63" fmla="*/ 37 h 300"/>
                <a:gd name="T64" fmla="*/ 234 w 300"/>
                <a:gd name="T65" fmla="*/ 150 h 300"/>
                <a:gd name="T66" fmla="*/ 234 w 300"/>
                <a:gd name="T67" fmla="*/ 233 h 300"/>
                <a:gd name="T68" fmla="*/ 159 w 300"/>
                <a:gd name="T69" fmla="*/ 233 h 300"/>
                <a:gd name="T70" fmla="*/ 84 w 300"/>
                <a:gd name="T71" fmla="*/ 233 h 300"/>
                <a:gd name="T72" fmla="*/ 84 w 300"/>
                <a:gd name="T73" fmla="*/ 150 h 300"/>
                <a:gd name="T74" fmla="*/ 84 w 300"/>
                <a:gd name="T75" fmla="*/ 67 h 300"/>
                <a:gd name="T76" fmla="*/ 159 w 300"/>
                <a:gd name="T77" fmla="*/ 67 h 300"/>
                <a:gd name="T78" fmla="*/ 234 w 300"/>
                <a:gd name="T79" fmla="*/ 67 h 300"/>
                <a:gd name="T80" fmla="*/ 234 w 300"/>
                <a:gd name="T81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00">
                  <a:moveTo>
                    <a:pt x="27" y="37"/>
                  </a:moveTo>
                  <a:lnTo>
                    <a:pt x="21" y="45"/>
                  </a:lnTo>
                  <a:lnTo>
                    <a:pt x="12" y="70"/>
                  </a:lnTo>
                  <a:lnTo>
                    <a:pt x="2" y="118"/>
                  </a:lnTo>
                  <a:lnTo>
                    <a:pt x="0" y="150"/>
                  </a:lnTo>
                  <a:lnTo>
                    <a:pt x="1" y="191"/>
                  </a:lnTo>
                  <a:lnTo>
                    <a:pt x="11" y="237"/>
                  </a:lnTo>
                  <a:lnTo>
                    <a:pt x="23" y="260"/>
                  </a:lnTo>
                  <a:lnTo>
                    <a:pt x="39" y="277"/>
                  </a:lnTo>
                  <a:lnTo>
                    <a:pt x="61" y="289"/>
                  </a:lnTo>
                  <a:lnTo>
                    <a:pt x="105" y="299"/>
                  </a:lnTo>
                  <a:lnTo>
                    <a:pt x="144" y="300"/>
                  </a:lnTo>
                  <a:lnTo>
                    <a:pt x="193" y="300"/>
                  </a:lnTo>
                  <a:lnTo>
                    <a:pt x="243" y="293"/>
                  </a:lnTo>
                  <a:lnTo>
                    <a:pt x="267" y="284"/>
                  </a:lnTo>
                  <a:lnTo>
                    <a:pt x="283" y="269"/>
                  </a:lnTo>
                  <a:lnTo>
                    <a:pt x="293" y="247"/>
                  </a:lnTo>
                  <a:lnTo>
                    <a:pt x="300" y="200"/>
                  </a:lnTo>
                  <a:lnTo>
                    <a:pt x="300" y="153"/>
                  </a:lnTo>
                  <a:lnTo>
                    <a:pt x="299" y="105"/>
                  </a:lnTo>
                  <a:lnTo>
                    <a:pt x="292" y="49"/>
                  </a:lnTo>
                  <a:lnTo>
                    <a:pt x="285" y="26"/>
                  </a:lnTo>
                  <a:lnTo>
                    <a:pt x="280" y="20"/>
                  </a:lnTo>
                  <a:lnTo>
                    <a:pt x="275" y="16"/>
                  </a:lnTo>
                  <a:lnTo>
                    <a:pt x="252" y="8"/>
                  </a:lnTo>
                  <a:lnTo>
                    <a:pt x="200" y="1"/>
                  </a:lnTo>
                  <a:lnTo>
                    <a:pt x="157" y="0"/>
                  </a:lnTo>
                  <a:lnTo>
                    <a:pt x="125" y="0"/>
                  </a:lnTo>
                  <a:lnTo>
                    <a:pt x="81" y="3"/>
                  </a:lnTo>
                  <a:lnTo>
                    <a:pt x="54" y="11"/>
                  </a:lnTo>
                  <a:lnTo>
                    <a:pt x="35" y="26"/>
                  </a:lnTo>
                  <a:lnTo>
                    <a:pt x="27" y="37"/>
                  </a:lnTo>
                  <a:close/>
                  <a:moveTo>
                    <a:pt x="234" y="150"/>
                  </a:moveTo>
                  <a:lnTo>
                    <a:pt x="234" y="233"/>
                  </a:lnTo>
                  <a:lnTo>
                    <a:pt x="159" y="233"/>
                  </a:lnTo>
                  <a:lnTo>
                    <a:pt x="84" y="233"/>
                  </a:lnTo>
                  <a:lnTo>
                    <a:pt x="84" y="150"/>
                  </a:lnTo>
                  <a:lnTo>
                    <a:pt x="84" y="67"/>
                  </a:lnTo>
                  <a:lnTo>
                    <a:pt x="159" y="67"/>
                  </a:lnTo>
                  <a:lnTo>
                    <a:pt x="234" y="67"/>
                  </a:lnTo>
                  <a:lnTo>
                    <a:pt x="234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Freeform 138">
              <a:extLst>
                <a:ext uri="{FF2B5EF4-FFF2-40B4-BE49-F238E27FC236}">
                  <a16:creationId xmlns:a16="http://schemas.microsoft.com/office/drawing/2014/main" id="{36BC1E00-CC7B-D8C8-3085-333B73916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5476875"/>
              <a:ext cx="111125" cy="111125"/>
            </a:xfrm>
            <a:custGeom>
              <a:avLst/>
              <a:gdLst>
                <a:gd name="T0" fmla="*/ 20 w 300"/>
                <a:gd name="T1" fmla="*/ 20 h 300"/>
                <a:gd name="T2" fmla="*/ 16 w 300"/>
                <a:gd name="T3" fmla="*/ 26 h 300"/>
                <a:gd name="T4" fmla="*/ 9 w 300"/>
                <a:gd name="T5" fmla="*/ 49 h 300"/>
                <a:gd name="T6" fmla="*/ 1 w 300"/>
                <a:gd name="T7" fmla="*/ 105 h 300"/>
                <a:gd name="T8" fmla="*/ 0 w 300"/>
                <a:gd name="T9" fmla="*/ 153 h 300"/>
                <a:gd name="T10" fmla="*/ 1 w 300"/>
                <a:gd name="T11" fmla="*/ 200 h 300"/>
                <a:gd name="T12" fmla="*/ 8 w 300"/>
                <a:gd name="T13" fmla="*/ 247 h 300"/>
                <a:gd name="T14" fmla="*/ 18 w 300"/>
                <a:gd name="T15" fmla="*/ 269 h 300"/>
                <a:gd name="T16" fmla="*/ 34 w 300"/>
                <a:gd name="T17" fmla="*/ 284 h 300"/>
                <a:gd name="T18" fmla="*/ 58 w 300"/>
                <a:gd name="T19" fmla="*/ 293 h 300"/>
                <a:gd name="T20" fmla="*/ 108 w 300"/>
                <a:gd name="T21" fmla="*/ 300 h 300"/>
                <a:gd name="T22" fmla="*/ 157 w 300"/>
                <a:gd name="T23" fmla="*/ 300 h 300"/>
                <a:gd name="T24" fmla="*/ 197 w 300"/>
                <a:gd name="T25" fmla="*/ 299 h 300"/>
                <a:gd name="T26" fmla="*/ 241 w 300"/>
                <a:gd name="T27" fmla="*/ 289 h 300"/>
                <a:gd name="T28" fmla="*/ 263 w 300"/>
                <a:gd name="T29" fmla="*/ 276 h 300"/>
                <a:gd name="T30" fmla="*/ 279 w 300"/>
                <a:gd name="T31" fmla="*/ 258 h 300"/>
                <a:gd name="T32" fmla="*/ 290 w 300"/>
                <a:gd name="T33" fmla="*/ 234 h 300"/>
                <a:gd name="T34" fmla="*/ 299 w 300"/>
                <a:gd name="T35" fmla="*/ 185 h 300"/>
                <a:gd name="T36" fmla="*/ 300 w 300"/>
                <a:gd name="T37" fmla="*/ 140 h 300"/>
                <a:gd name="T38" fmla="*/ 299 w 300"/>
                <a:gd name="T39" fmla="*/ 100 h 300"/>
                <a:gd name="T40" fmla="*/ 290 w 300"/>
                <a:gd name="T41" fmla="*/ 57 h 300"/>
                <a:gd name="T42" fmla="*/ 277 w 300"/>
                <a:gd name="T43" fmla="*/ 36 h 300"/>
                <a:gd name="T44" fmla="*/ 260 w 300"/>
                <a:gd name="T45" fmla="*/ 20 h 300"/>
                <a:gd name="T46" fmla="*/ 235 w 300"/>
                <a:gd name="T47" fmla="*/ 9 h 300"/>
                <a:gd name="T48" fmla="*/ 186 w 300"/>
                <a:gd name="T49" fmla="*/ 1 h 300"/>
                <a:gd name="T50" fmla="*/ 140 w 300"/>
                <a:gd name="T51" fmla="*/ 0 h 300"/>
                <a:gd name="T52" fmla="*/ 99 w 300"/>
                <a:gd name="T53" fmla="*/ 1 h 300"/>
                <a:gd name="T54" fmla="*/ 49 w 300"/>
                <a:gd name="T55" fmla="*/ 8 h 300"/>
                <a:gd name="T56" fmla="*/ 26 w 300"/>
                <a:gd name="T57" fmla="*/ 16 h 300"/>
                <a:gd name="T58" fmla="*/ 20 w 300"/>
                <a:gd name="T59" fmla="*/ 20 h 300"/>
                <a:gd name="T60" fmla="*/ 217 w 300"/>
                <a:gd name="T61" fmla="*/ 152 h 300"/>
                <a:gd name="T62" fmla="*/ 217 w 300"/>
                <a:gd name="T63" fmla="*/ 235 h 300"/>
                <a:gd name="T64" fmla="*/ 147 w 300"/>
                <a:gd name="T65" fmla="*/ 230 h 300"/>
                <a:gd name="T66" fmla="*/ 123 w 300"/>
                <a:gd name="T67" fmla="*/ 228 h 300"/>
                <a:gd name="T68" fmla="*/ 93 w 300"/>
                <a:gd name="T69" fmla="*/ 223 h 300"/>
                <a:gd name="T70" fmla="*/ 78 w 300"/>
                <a:gd name="T71" fmla="*/ 211 h 300"/>
                <a:gd name="T72" fmla="*/ 72 w 300"/>
                <a:gd name="T73" fmla="*/ 188 h 300"/>
                <a:gd name="T74" fmla="*/ 70 w 300"/>
                <a:gd name="T75" fmla="*/ 170 h 300"/>
                <a:gd name="T76" fmla="*/ 68 w 300"/>
                <a:gd name="T77" fmla="*/ 140 h 300"/>
                <a:gd name="T78" fmla="*/ 70 w 300"/>
                <a:gd name="T79" fmla="*/ 107 h 300"/>
                <a:gd name="T80" fmla="*/ 75 w 300"/>
                <a:gd name="T81" fmla="*/ 92 h 300"/>
                <a:gd name="T82" fmla="*/ 84 w 300"/>
                <a:gd name="T83" fmla="*/ 81 h 300"/>
                <a:gd name="T84" fmla="*/ 97 w 300"/>
                <a:gd name="T85" fmla="*/ 73 h 300"/>
                <a:gd name="T86" fmla="*/ 124 w 300"/>
                <a:gd name="T87" fmla="*/ 67 h 300"/>
                <a:gd name="T88" fmla="*/ 150 w 300"/>
                <a:gd name="T89" fmla="*/ 67 h 300"/>
                <a:gd name="T90" fmla="*/ 217 w 300"/>
                <a:gd name="T91" fmla="*/ 67 h 300"/>
                <a:gd name="T92" fmla="*/ 217 w 300"/>
                <a:gd name="T93" fmla="*/ 15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0" h="300">
                  <a:moveTo>
                    <a:pt x="20" y="20"/>
                  </a:moveTo>
                  <a:lnTo>
                    <a:pt x="16" y="26"/>
                  </a:lnTo>
                  <a:lnTo>
                    <a:pt x="9" y="49"/>
                  </a:lnTo>
                  <a:lnTo>
                    <a:pt x="1" y="105"/>
                  </a:lnTo>
                  <a:lnTo>
                    <a:pt x="0" y="153"/>
                  </a:lnTo>
                  <a:lnTo>
                    <a:pt x="1" y="200"/>
                  </a:lnTo>
                  <a:lnTo>
                    <a:pt x="8" y="247"/>
                  </a:lnTo>
                  <a:lnTo>
                    <a:pt x="18" y="269"/>
                  </a:lnTo>
                  <a:lnTo>
                    <a:pt x="34" y="284"/>
                  </a:lnTo>
                  <a:lnTo>
                    <a:pt x="58" y="293"/>
                  </a:lnTo>
                  <a:lnTo>
                    <a:pt x="108" y="300"/>
                  </a:lnTo>
                  <a:lnTo>
                    <a:pt x="157" y="300"/>
                  </a:lnTo>
                  <a:lnTo>
                    <a:pt x="197" y="299"/>
                  </a:lnTo>
                  <a:lnTo>
                    <a:pt x="241" y="289"/>
                  </a:lnTo>
                  <a:lnTo>
                    <a:pt x="263" y="276"/>
                  </a:lnTo>
                  <a:lnTo>
                    <a:pt x="279" y="258"/>
                  </a:lnTo>
                  <a:lnTo>
                    <a:pt x="290" y="234"/>
                  </a:lnTo>
                  <a:lnTo>
                    <a:pt x="299" y="185"/>
                  </a:lnTo>
                  <a:lnTo>
                    <a:pt x="300" y="140"/>
                  </a:lnTo>
                  <a:lnTo>
                    <a:pt x="299" y="100"/>
                  </a:lnTo>
                  <a:lnTo>
                    <a:pt x="290" y="57"/>
                  </a:lnTo>
                  <a:lnTo>
                    <a:pt x="277" y="36"/>
                  </a:lnTo>
                  <a:lnTo>
                    <a:pt x="260" y="20"/>
                  </a:lnTo>
                  <a:lnTo>
                    <a:pt x="235" y="9"/>
                  </a:lnTo>
                  <a:lnTo>
                    <a:pt x="186" y="1"/>
                  </a:lnTo>
                  <a:lnTo>
                    <a:pt x="140" y="0"/>
                  </a:lnTo>
                  <a:lnTo>
                    <a:pt x="99" y="1"/>
                  </a:lnTo>
                  <a:lnTo>
                    <a:pt x="49" y="8"/>
                  </a:lnTo>
                  <a:lnTo>
                    <a:pt x="26" y="16"/>
                  </a:lnTo>
                  <a:lnTo>
                    <a:pt x="20" y="20"/>
                  </a:lnTo>
                  <a:close/>
                  <a:moveTo>
                    <a:pt x="217" y="152"/>
                  </a:moveTo>
                  <a:lnTo>
                    <a:pt x="217" y="235"/>
                  </a:lnTo>
                  <a:lnTo>
                    <a:pt x="147" y="230"/>
                  </a:lnTo>
                  <a:lnTo>
                    <a:pt x="123" y="228"/>
                  </a:lnTo>
                  <a:lnTo>
                    <a:pt x="93" y="223"/>
                  </a:lnTo>
                  <a:lnTo>
                    <a:pt x="78" y="211"/>
                  </a:lnTo>
                  <a:lnTo>
                    <a:pt x="72" y="188"/>
                  </a:lnTo>
                  <a:lnTo>
                    <a:pt x="70" y="170"/>
                  </a:lnTo>
                  <a:lnTo>
                    <a:pt x="68" y="140"/>
                  </a:lnTo>
                  <a:lnTo>
                    <a:pt x="70" y="107"/>
                  </a:lnTo>
                  <a:lnTo>
                    <a:pt x="75" y="92"/>
                  </a:lnTo>
                  <a:lnTo>
                    <a:pt x="84" y="81"/>
                  </a:lnTo>
                  <a:lnTo>
                    <a:pt x="97" y="73"/>
                  </a:lnTo>
                  <a:lnTo>
                    <a:pt x="124" y="67"/>
                  </a:lnTo>
                  <a:lnTo>
                    <a:pt x="150" y="67"/>
                  </a:lnTo>
                  <a:lnTo>
                    <a:pt x="217" y="67"/>
                  </a:lnTo>
                  <a:lnTo>
                    <a:pt x="217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Freeform 139">
              <a:extLst>
                <a:ext uri="{FF2B5EF4-FFF2-40B4-BE49-F238E27FC236}">
                  <a16:creationId xmlns:a16="http://schemas.microsoft.com/office/drawing/2014/main" id="{4B3DB480-C685-4F8F-1952-C4558D65BB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5263" y="5476875"/>
              <a:ext cx="111125" cy="111125"/>
            </a:xfrm>
            <a:custGeom>
              <a:avLst/>
              <a:gdLst>
                <a:gd name="T0" fmla="*/ 26 w 300"/>
                <a:gd name="T1" fmla="*/ 27 h 300"/>
                <a:gd name="T2" fmla="*/ 20 w 300"/>
                <a:gd name="T3" fmla="*/ 34 h 300"/>
                <a:gd name="T4" fmla="*/ 10 w 300"/>
                <a:gd name="T5" fmla="*/ 55 h 300"/>
                <a:gd name="T6" fmla="*/ 1 w 300"/>
                <a:gd name="T7" fmla="*/ 103 h 300"/>
                <a:gd name="T8" fmla="*/ 0 w 300"/>
                <a:gd name="T9" fmla="*/ 148 h 300"/>
                <a:gd name="T10" fmla="*/ 1 w 300"/>
                <a:gd name="T11" fmla="*/ 192 h 300"/>
                <a:gd name="T12" fmla="*/ 10 w 300"/>
                <a:gd name="T13" fmla="*/ 239 h 300"/>
                <a:gd name="T14" fmla="*/ 21 w 300"/>
                <a:gd name="T15" fmla="*/ 262 h 300"/>
                <a:gd name="T16" fmla="*/ 38 w 300"/>
                <a:gd name="T17" fmla="*/ 279 h 300"/>
                <a:gd name="T18" fmla="*/ 62 w 300"/>
                <a:gd name="T19" fmla="*/ 290 h 300"/>
                <a:gd name="T20" fmla="*/ 110 w 300"/>
                <a:gd name="T21" fmla="*/ 299 h 300"/>
                <a:gd name="T22" fmla="*/ 155 w 300"/>
                <a:gd name="T23" fmla="*/ 300 h 300"/>
                <a:gd name="T24" fmla="*/ 197 w 300"/>
                <a:gd name="T25" fmla="*/ 299 h 300"/>
                <a:gd name="T26" fmla="*/ 243 w 300"/>
                <a:gd name="T27" fmla="*/ 291 h 300"/>
                <a:gd name="T28" fmla="*/ 264 w 300"/>
                <a:gd name="T29" fmla="*/ 281 h 300"/>
                <a:gd name="T30" fmla="*/ 280 w 300"/>
                <a:gd name="T31" fmla="*/ 265 h 300"/>
                <a:gd name="T32" fmla="*/ 291 w 300"/>
                <a:gd name="T33" fmla="*/ 243 h 300"/>
                <a:gd name="T34" fmla="*/ 299 w 300"/>
                <a:gd name="T35" fmla="*/ 199 h 300"/>
                <a:gd name="T36" fmla="*/ 300 w 300"/>
                <a:gd name="T37" fmla="*/ 157 h 300"/>
                <a:gd name="T38" fmla="*/ 299 w 300"/>
                <a:gd name="T39" fmla="*/ 108 h 300"/>
                <a:gd name="T40" fmla="*/ 292 w 300"/>
                <a:gd name="T41" fmla="*/ 58 h 300"/>
                <a:gd name="T42" fmla="*/ 283 w 300"/>
                <a:gd name="T43" fmla="*/ 35 h 300"/>
                <a:gd name="T44" fmla="*/ 268 w 300"/>
                <a:gd name="T45" fmla="*/ 18 h 300"/>
                <a:gd name="T46" fmla="*/ 247 w 300"/>
                <a:gd name="T47" fmla="*/ 8 h 300"/>
                <a:gd name="T48" fmla="*/ 202 w 300"/>
                <a:gd name="T49" fmla="*/ 1 h 300"/>
                <a:gd name="T50" fmla="*/ 158 w 300"/>
                <a:gd name="T51" fmla="*/ 0 h 300"/>
                <a:gd name="T52" fmla="*/ 107 w 300"/>
                <a:gd name="T53" fmla="*/ 1 h 300"/>
                <a:gd name="T54" fmla="*/ 56 w 300"/>
                <a:gd name="T55" fmla="*/ 10 h 300"/>
                <a:gd name="T56" fmla="*/ 34 w 300"/>
                <a:gd name="T57" fmla="*/ 20 h 300"/>
                <a:gd name="T58" fmla="*/ 26 w 300"/>
                <a:gd name="T59" fmla="*/ 27 h 300"/>
                <a:gd name="T60" fmla="*/ 225 w 300"/>
                <a:gd name="T61" fmla="*/ 150 h 300"/>
                <a:gd name="T62" fmla="*/ 225 w 300"/>
                <a:gd name="T63" fmla="*/ 225 h 300"/>
                <a:gd name="T64" fmla="*/ 150 w 300"/>
                <a:gd name="T65" fmla="*/ 225 h 300"/>
                <a:gd name="T66" fmla="*/ 126 w 300"/>
                <a:gd name="T67" fmla="*/ 225 h 300"/>
                <a:gd name="T68" fmla="*/ 96 w 300"/>
                <a:gd name="T69" fmla="*/ 222 h 300"/>
                <a:gd name="T70" fmla="*/ 79 w 300"/>
                <a:gd name="T71" fmla="*/ 213 h 300"/>
                <a:gd name="T72" fmla="*/ 72 w 300"/>
                <a:gd name="T73" fmla="*/ 197 h 300"/>
                <a:gd name="T74" fmla="*/ 70 w 300"/>
                <a:gd name="T75" fmla="*/ 185 h 300"/>
                <a:gd name="T76" fmla="*/ 68 w 300"/>
                <a:gd name="T77" fmla="*/ 168 h 300"/>
                <a:gd name="T78" fmla="*/ 70 w 300"/>
                <a:gd name="T79" fmla="*/ 124 h 300"/>
                <a:gd name="T80" fmla="*/ 75 w 300"/>
                <a:gd name="T81" fmla="*/ 105 h 300"/>
                <a:gd name="T82" fmla="*/ 78 w 300"/>
                <a:gd name="T83" fmla="*/ 93 h 300"/>
                <a:gd name="T84" fmla="*/ 87 w 300"/>
                <a:gd name="T85" fmla="*/ 77 h 300"/>
                <a:gd name="T86" fmla="*/ 103 w 300"/>
                <a:gd name="T87" fmla="*/ 69 h 300"/>
                <a:gd name="T88" fmla="*/ 133 w 300"/>
                <a:gd name="T89" fmla="*/ 68 h 300"/>
                <a:gd name="T90" fmla="*/ 155 w 300"/>
                <a:gd name="T91" fmla="*/ 70 h 300"/>
                <a:gd name="T92" fmla="*/ 225 w 300"/>
                <a:gd name="T93" fmla="*/ 75 h 300"/>
                <a:gd name="T94" fmla="*/ 225 w 300"/>
                <a:gd name="T95" fmla="*/ 15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" h="300">
                  <a:moveTo>
                    <a:pt x="26" y="27"/>
                  </a:moveTo>
                  <a:lnTo>
                    <a:pt x="20" y="34"/>
                  </a:lnTo>
                  <a:lnTo>
                    <a:pt x="10" y="55"/>
                  </a:lnTo>
                  <a:lnTo>
                    <a:pt x="1" y="103"/>
                  </a:lnTo>
                  <a:lnTo>
                    <a:pt x="0" y="148"/>
                  </a:lnTo>
                  <a:lnTo>
                    <a:pt x="1" y="192"/>
                  </a:lnTo>
                  <a:lnTo>
                    <a:pt x="10" y="239"/>
                  </a:lnTo>
                  <a:lnTo>
                    <a:pt x="21" y="262"/>
                  </a:lnTo>
                  <a:lnTo>
                    <a:pt x="38" y="279"/>
                  </a:lnTo>
                  <a:lnTo>
                    <a:pt x="62" y="290"/>
                  </a:lnTo>
                  <a:lnTo>
                    <a:pt x="110" y="299"/>
                  </a:lnTo>
                  <a:lnTo>
                    <a:pt x="155" y="300"/>
                  </a:lnTo>
                  <a:lnTo>
                    <a:pt x="197" y="299"/>
                  </a:lnTo>
                  <a:lnTo>
                    <a:pt x="243" y="291"/>
                  </a:lnTo>
                  <a:lnTo>
                    <a:pt x="264" y="281"/>
                  </a:lnTo>
                  <a:lnTo>
                    <a:pt x="280" y="265"/>
                  </a:lnTo>
                  <a:lnTo>
                    <a:pt x="291" y="243"/>
                  </a:lnTo>
                  <a:lnTo>
                    <a:pt x="299" y="199"/>
                  </a:lnTo>
                  <a:lnTo>
                    <a:pt x="300" y="157"/>
                  </a:lnTo>
                  <a:lnTo>
                    <a:pt x="299" y="108"/>
                  </a:lnTo>
                  <a:lnTo>
                    <a:pt x="292" y="58"/>
                  </a:lnTo>
                  <a:lnTo>
                    <a:pt x="283" y="35"/>
                  </a:lnTo>
                  <a:lnTo>
                    <a:pt x="268" y="18"/>
                  </a:lnTo>
                  <a:lnTo>
                    <a:pt x="247" y="8"/>
                  </a:lnTo>
                  <a:lnTo>
                    <a:pt x="202" y="1"/>
                  </a:lnTo>
                  <a:lnTo>
                    <a:pt x="158" y="0"/>
                  </a:lnTo>
                  <a:lnTo>
                    <a:pt x="107" y="1"/>
                  </a:lnTo>
                  <a:lnTo>
                    <a:pt x="56" y="10"/>
                  </a:lnTo>
                  <a:lnTo>
                    <a:pt x="34" y="20"/>
                  </a:lnTo>
                  <a:lnTo>
                    <a:pt x="26" y="27"/>
                  </a:lnTo>
                  <a:close/>
                  <a:moveTo>
                    <a:pt x="225" y="150"/>
                  </a:moveTo>
                  <a:lnTo>
                    <a:pt x="225" y="225"/>
                  </a:lnTo>
                  <a:lnTo>
                    <a:pt x="150" y="225"/>
                  </a:lnTo>
                  <a:lnTo>
                    <a:pt x="126" y="225"/>
                  </a:lnTo>
                  <a:lnTo>
                    <a:pt x="96" y="222"/>
                  </a:lnTo>
                  <a:lnTo>
                    <a:pt x="79" y="213"/>
                  </a:lnTo>
                  <a:lnTo>
                    <a:pt x="72" y="197"/>
                  </a:lnTo>
                  <a:lnTo>
                    <a:pt x="70" y="185"/>
                  </a:lnTo>
                  <a:lnTo>
                    <a:pt x="68" y="168"/>
                  </a:lnTo>
                  <a:lnTo>
                    <a:pt x="70" y="124"/>
                  </a:lnTo>
                  <a:lnTo>
                    <a:pt x="75" y="105"/>
                  </a:lnTo>
                  <a:lnTo>
                    <a:pt x="78" y="93"/>
                  </a:lnTo>
                  <a:lnTo>
                    <a:pt x="87" y="77"/>
                  </a:lnTo>
                  <a:lnTo>
                    <a:pt x="103" y="69"/>
                  </a:lnTo>
                  <a:lnTo>
                    <a:pt x="133" y="68"/>
                  </a:lnTo>
                  <a:lnTo>
                    <a:pt x="155" y="70"/>
                  </a:lnTo>
                  <a:lnTo>
                    <a:pt x="225" y="75"/>
                  </a:lnTo>
                  <a:lnTo>
                    <a:pt x="225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Freeform 140">
              <a:extLst>
                <a:ext uri="{FF2B5EF4-FFF2-40B4-BE49-F238E27FC236}">
                  <a16:creationId xmlns:a16="http://schemas.microsoft.com/office/drawing/2014/main" id="{5AE25236-7551-62F0-0E86-D8A5C90D7A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1263" y="5599113"/>
              <a:ext cx="111125" cy="112713"/>
            </a:xfrm>
            <a:custGeom>
              <a:avLst/>
              <a:gdLst>
                <a:gd name="T0" fmla="*/ 33 w 299"/>
                <a:gd name="T1" fmla="*/ 34 h 300"/>
                <a:gd name="T2" fmla="*/ 25 w 299"/>
                <a:gd name="T3" fmla="*/ 42 h 300"/>
                <a:gd name="T4" fmla="*/ 13 w 299"/>
                <a:gd name="T5" fmla="*/ 65 h 300"/>
                <a:gd name="T6" fmla="*/ 2 w 299"/>
                <a:gd name="T7" fmla="*/ 110 h 300"/>
                <a:gd name="T8" fmla="*/ 0 w 299"/>
                <a:gd name="T9" fmla="*/ 178 h 300"/>
                <a:gd name="T10" fmla="*/ 9 w 299"/>
                <a:gd name="T11" fmla="*/ 226 h 300"/>
                <a:gd name="T12" fmla="*/ 19 w 299"/>
                <a:gd name="T13" fmla="*/ 253 h 300"/>
                <a:gd name="T14" fmla="*/ 26 w 299"/>
                <a:gd name="T15" fmla="*/ 264 h 300"/>
                <a:gd name="T16" fmla="*/ 34 w 299"/>
                <a:gd name="T17" fmla="*/ 275 h 300"/>
                <a:gd name="T18" fmla="*/ 53 w 299"/>
                <a:gd name="T19" fmla="*/ 289 h 300"/>
                <a:gd name="T20" fmla="*/ 80 w 299"/>
                <a:gd name="T21" fmla="*/ 297 h 300"/>
                <a:gd name="T22" fmla="*/ 124 w 299"/>
                <a:gd name="T23" fmla="*/ 300 h 300"/>
                <a:gd name="T24" fmla="*/ 156 w 299"/>
                <a:gd name="T25" fmla="*/ 300 h 300"/>
                <a:gd name="T26" fmla="*/ 199 w 299"/>
                <a:gd name="T27" fmla="*/ 299 h 300"/>
                <a:gd name="T28" fmla="*/ 251 w 299"/>
                <a:gd name="T29" fmla="*/ 292 h 300"/>
                <a:gd name="T30" fmla="*/ 274 w 299"/>
                <a:gd name="T31" fmla="*/ 285 h 300"/>
                <a:gd name="T32" fmla="*/ 279 w 299"/>
                <a:gd name="T33" fmla="*/ 280 h 300"/>
                <a:gd name="T34" fmla="*/ 284 w 299"/>
                <a:gd name="T35" fmla="*/ 275 h 300"/>
                <a:gd name="T36" fmla="*/ 291 w 299"/>
                <a:gd name="T37" fmla="*/ 251 h 300"/>
                <a:gd name="T38" fmla="*/ 298 w 299"/>
                <a:gd name="T39" fmla="*/ 196 h 300"/>
                <a:gd name="T40" fmla="*/ 299 w 299"/>
                <a:gd name="T41" fmla="*/ 147 h 300"/>
                <a:gd name="T42" fmla="*/ 299 w 299"/>
                <a:gd name="T43" fmla="*/ 101 h 300"/>
                <a:gd name="T44" fmla="*/ 292 w 299"/>
                <a:gd name="T45" fmla="*/ 54 h 300"/>
                <a:gd name="T46" fmla="*/ 282 w 299"/>
                <a:gd name="T47" fmla="*/ 32 h 300"/>
                <a:gd name="T48" fmla="*/ 267 w 299"/>
                <a:gd name="T49" fmla="*/ 17 h 300"/>
                <a:gd name="T50" fmla="*/ 245 w 299"/>
                <a:gd name="T51" fmla="*/ 8 h 300"/>
                <a:gd name="T52" fmla="*/ 197 w 299"/>
                <a:gd name="T53" fmla="*/ 1 h 300"/>
                <a:gd name="T54" fmla="*/ 151 w 299"/>
                <a:gd name="T55" fmla="*/ 0 h 300"/>
                <a:gd name="T56" fmla="*/ 128 w 299"/>
                <a:gd name="T57" fmla="*/ 1 h 300"/>
                <a:gd name="T58" fmla="*/ 92 w 299"/>
                <a:gd name="T59" fmla="*/ 4 h 300"/>
                <a:gd name="T60" fmla="*/ 64 w 299"/>
                <a:gd name="T61" fmla="*/ 12 h 300"/>
                <a:gd name="T62" fmla="*/ 42 w 299"/>
                <a:gd name="T63" fmla="*/ 25 h 300"/>
                <a:gd name="T64" fmla="*/ 33 w 299"/>
                <a:gd name="T65" fmla="*/ 34 h 300"/>
                <a:gd name="T66" fmla="*/ 233 w 299"/>
                <a:gd name="T67" fmla="*/ 160 h 300"/>
                <a:gd name="T68" fmla="*/ 233 w 299"/>
                <a:gd name="T69" fmla="*/ 234 h 300"/>
                <a:gd name="T70" fmla="*/ 158 w 299"/>
                <a:gd name="T71" fmla="*/ 234 h 300"/>
                <a:gd name="T72" fmla="*/ 83 w 299"/>
                <a:gd name="T73" fmla="*/ 234 h 300"/>
                <a:gd name="T74" fmla="*/ 83 w 299"/>
                <a:gd name="T75" fmla="*/ 162 h 300"/>
                <a:gd name="T76" fmla="*/ 83 w 299"/>
                <a:gd name="T77" fmla="*/ 132 h 300"/>
                <a:gd name="T78" fmla="*/ 87 w 299"/>
                <a:gd name="T79" fmla="*/ 89 h 300"/>
                <a:gd name="T80" fmla="*/ 89 w 299"/>
                <a:gd name="T81" fmla="*/ 82 h 300"/>
                <a:gd name="T82" fmla="*/ 97 w 299"/>
                <a:gd name="T83" fmla="*/ 79 h 300"/>
                <a:gd name="T84" fmla="*/ 137 w 299"/>
                <a:gd name="T85" fmla="*/ 78 h 300"/>
                <a:gd name="T86" fmla="*/ 164 w 299"/>
                <a:gd name="T87" fmla="*/ 80 h 300"/>
                <a:gd name="T88" fmla="*/ 233 w 299"/>
                <a:gd name="T89" fmla="*/ 87 h 300"/>
                <a:gd name="T90" fmla="*/ 233 w 299"/>
                <a:gd name="T91" fmla="*/ 16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9" h="300">
                  <a:moveTo>
                    <a:pt x="33" y="34"/>
                  </a:moveTo>
                  <a:lnTo>
                    <a:pt x="25" y="42"/>
                  </a:lnTo>
                  <a:lnTo>
                    <a:pt x="13" y="65"/>
                  </a:lnTo>
                  <a:lnTo>
                    <a:pt x="2" y="110"/>
                  </a:lnTo>
                  <a:lnTo>
                    <a:pt x="0" y="178"/>
                  </a:lnTo>
                  <a:lnTo>
                    <a:pt x="9" y="226"/>
                  </a:lnTo>
                  <a:lnTo>
                    <a:pt x="19" y="253"/>
                  </a:lnTo>
                  <a:lnTo>
                    <a:pt x="26" y="264"/>
                  </a:lnTo>
                  <a:lnTo>
                    <a:pt x="34" y="275"/>
                  </a:lnTo>
                  <a:lnTo>
                    <a:pt x="53" y="289"/>
                  </a:lnTo>
                  <a:lnTo>
                    <a:pt x="80" y="297"/>
                  </a:lnTo>
                  <a:lnTo>
                    <a:pt x="124" y="300"/>
                  </a:lnTo>
                  <a:lnTo>
                    <a:pt x="156" y="300"/>
                  </a:lnTo>
                  <a:lnTo>
                    <a:pt x="199" y="299"/>
                  </a:lnTo>
                  <a:lnTo>
                    <a:pt x="251" y="292"/>
                  </a:lnTo>
                  <a:lnTo>
                    <a:pt x="274" y="285"/>
                  </a:lnTo>
                  <a:lnTo>
                    <a:pt x="279" y="280"/>
                  </a:lnTo>
                  <a:lnTo>
                    <a:pt x="284" y="275"/>
                  </a:lnTo>
                  <a:lnTo>
                    <a:pt x="291" y="251"/>
                  </a:lnTo>
                  <a:lnTo>
                    <a:pt x="298" y="196"/>
                  </a:lnTo>
                  <a:lnTo>
                    <a:pt x="299" y="147"/>
                  </a:lnTo>
                  <a:lnTo>
                    <a:pt x="299" y="101"/>
                  </a:lnTo>
                  <a:lnTo>
                    <a:pt x="292" y="54"/>
                  </a:lnTo>
                  <a:lnTo>
                    <a:pt x="282" y="32"/>
                  </a:lnTo>
                  <a:lnTo>
                    <a:pt x="267" y="17"/>
                  </a:lnTo>
                  <a:lnTo>
                    <a:pt x="245" y="8"/>
                  </a:lnTo>
                  <a:lnTo>
                    <a:pt x="197" y="1"/>
                  </a:lnTo>
                  <a:lnTo>
                    <a:pt x="151" y="0"/>
                  </a:lnTo>
                  <a:lnTo>
                    <a:pt x="128" y="1"/>
                  </a:lnTo>
                  <a:lnTo>
                    <a:pt x="92" y="4"/>
                  </a:lnTo>
                  <a:lnTo>
                    <a:pt x="64" y="12"/>
                  </a:lnTo>
                  <a:lnTo>
                    <a:pt x="42" y="25"/>
                  </a:lnTo>
                  <a:lnTo>
                    <a:pt x="33" y="34"/>
                  </a:lnTo>
                  <a:close/>
                  <a:moveTo>
                    <a:pt x="233" y="160"/>
                  </a:moveTo>
                  <a:lnTo>
                    <a:pt x="233" y="234"/>
                  </a:lnTo>
                  <a:lnTo>
                    <a:pt x="158" y="234"/>
                  </a:lnTo>
                  <a:lnTo>
                    <a:pt x="83" y="234"/>
                  </a:lnTo>
                  <a:lnTo>
                    <a:pt x="83" y="162"/>
                  </a:lnTo>
                  <a:lnTo>
                    <a:pt x="83" y="132"/>
                  </a:lnTo>
                  <a:lnTo>
                    <a:pt x="87" y="89"/>
                  </a:lnTo>
                  <a:lnTo>
                    <a:pt x="89" y="82"/>
                  </a:lnTo>
                  <a:lnTo>
                    <a:pt x="97" y="79"/>
                  </a:lnTo>
                  <a:lnTo>
                    <a:pt x="137" y="78"/>
                  </a:lnTo>
                  <a:lnTo>
                    <a:pt x="164" y="80"/>
                  </a:lnTo>
                  <a:lnTo>
                    <a:pt x="233" y="87"/>
                  </a:lnTo>
                  <a:lnTo>
                    <a:pt x="233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 141">
              <a:extLst>
                <a:ext uri="{FF2B5EF4-FFF2-40B4-BE49-F238E27FC236}">
                  <a16:creationId xmlns:a16="http://schemas.microsoft.com/office/drawing/2014/main" id="{FA939C0C-DF34-ABE2-05F1-061BE11053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5599113"/>
              <a:ext cx="111125" cy="112713"/>
            </a:xfrm>
            <a:custGeom>
              <a:avLst/>
              <a:gdLst>
                <a:gd name="T0" fmla="*/ 30 w 300"/>
                <a:gd name="T1" fmla="*/ 19 h 300"/>
                <a:gd name="T2" fmla="*/ 22 w 300"/>
                <a:gd name="T3" fmla="*/ 24 h 300"/>
                <a:gd name="T4" fmla="*/ 10 w 300"/>
                <a:gd name="T5" fmla="*/ 41 h 300"/>
                <a:gd name="T6" fmla="*/ 1 w 300"/>
                <a:gd name="T7" fmla="*/ 88 h 300"/>
                <a:gd name="T8" fmla="*/ 0 w 300"/>
                <a:gd name="T9" fmla="*/ 147 h 300"/>
                <a:gd name="T10" fmla="*/ 1 w 300"/>
                <a:gd name="T11" fmla="*/ 196 h 300"/>
                <a:gd name="T12" fmla="*/ 9 w 300"/>
                <a:gd name="T13" fmla="*/ 251 h 300"/>
                <a:gd name="T14" fmla="*/ 16 w 300"/>
                <a:gd name="T15" fmla="*/ 275 h 300"/>
                <a:gd name="T16" fmla="*/ 20 w 300"/>
                <a:gd name="T17" fmla="*/ 280 h 300"/>
                <a:gd name="T18" fmla="*/ 26 w 300"/>
                <a:gd name="T19" fmla="*/ 285 h 300"/>
                <a:gd name="T20" fmla="*/ 49 w 300"/>
                <a:gd name="T21" fmla="*/ 292 h 300"/>
                <a:gd name="T22" fmla="*/ 101 w 300"/>
                <a:gd name="T23" fmla="*/ 299 h 300"/>
                <a:gd name="T24" fmla="*/ 144 w 300"/>
                <a:gd name="T25" fmla="*/ 300 h 300"/>
                <a:gd name="T26" fmla="*/ 190 w 300"/>
                <a:gd name="T27" fmla="*/ 300 h 300"/>
                <a:gd name="T28" fmla="*/ 239 w 300"/>
                <a:gd name="T29" fmla="*/ 292 h 300"/>
                <a:gd name="T30" fmla="*/ 263 w 300"/>
                <a:gd name="T31" fmla="*/ 282 h 300"/>
                <a:gd name="T32" fmla="*/ 280 w 300"/>
                <a:gd name="T33" fmla="*/ 266 h 300"/>
                <a:gd name="T34" fmla="*/ 291 w 300"/>
                <a:gd name="T35" fmla="*/ 244 h 300"/>
                <a:gd name="T36" fmla="*/ 300 w 300"/>
                <a:gd name="T37" fmla="*/ 200 h 300"/>
                <a:gd name="T38" fmla="*/ 300 w 300"/>
                <a:gd name="T39" fmla="*/ 157 h 300"/>
                <a:gd name="T40" fmla="*/ 299 w 300"/>
                <a:gd name="T41" fmla="*/ 114 h 300"/>
                <a:gd name="T42" fmla="*/ 289 w 300"/>
                <a:gd name="T43" fmla="*/ 66 h 300"/>
                <a:gd name="T44" fmla="*/ 276 w 300"/>
                <a:gd name="T45" fmla="*/ 43 h 300"/>
                <a:gd name="T46" fmla="*/ 259 w 300"/>
                <a:gd name="T47" fmla="*/ 25 h 300"/>
                <a:gd name="T48" fmla="*/ 235 w 300"/>
                <a:gd name="T49" fmla="*/ 12 h 300"/>
                <a:gd name="T50" fmla="*/ 189 w 300"/>
                <a:gd name="T51" fmla="*/ 1 h 300"/>
                <a:gd name="T52" fmla="*/ 147 w 300"/>
                <a:gd name="T53" fmla="*/ 0 h 300"/>
                <a:gd name="T54" fmla="*/ 110 w 300"/>
                <a:gd name="T55" fmla="*/ 1 h 300"/>
                <a:gd name="T56" fmla="*/ 46 w 300"/>
                <a:gd name="T57" fmla="*/ 11 h 300"/>
                <a:gd name="T58" fmla="*/ 30 w 300"/>
                <a:gd name="T59" fmla="*/ 19 h 300"/>
                <a:gd name="T60" fmla="*/ 177 w 300"/>
                <a:gd name="T61" fmla="*/ 84 h 300"/>
                <a:gd name="T62" fmla="*/ 190 w 300"/>
                <a:gd name="T63" fmla="*/ 84 h 300"/>
                <a:gd name="T64" fmla="*/ 206 w 300"/>
                <a:gd name="T65" fmla="*/ 89 h 300"/>
                <a:gd name="T66" fmla="*/ 214 w 300"/>
                <a:gd name="T67" fmla="*/ 104 h 300"/>
                <a:gd name="T68" fmla="*/ 217 w 300"/>
                <a:gd name="T69" fmla="*/ 135 h 300"/>
                <a:gd name="T70" fmla="*/ 217 w 300"/>
                <a:gd name="T71" fmla="*/ 159 h 300"/>
                <a:gd name="T72" fmla="*/ 217 w 300"/>
                <a:gd name="T73" fmla="*/ 234 h 300"/>
                <a:gd name="T74" fmla="*/ 142 w 300"/>
                <a:gd name="T75" fmla="*/ 234 h 300"/>
                <a:gd name="T76" fmla="*/ 67 w 300"/>
                <a:gd name="T77" fmla="*/ 234 h 300"/>
                <a:gd name="T78" fmla="*/ 67 w 300"/>
                <a:gd name="T79" fmla="*/ 162 h 300"/>
                <a:gd name="T80" fmla="*/ 67 w 300"/>
                <a:gd name="T81" fmla="*/ 134 h 300"/>
                <a:gd name="T82" fmla="*/ 72 w 300"/>
                <a:gd name="T83" fmla="*/ 95 h 300"/>
                <a:gd name="T84" fmla="*/ 83 w 300"/>
                <a:gd name="T85" fmla="*/ 75 h 300"/>
                <a:gd name="T86" fmla="*/ 101 w 300"/>
                <a:gd name="T87" fmla="*/ 71 h 300"/>
                <a:gd name="T88" fmla="*/ 114 w 300"/>
                <a:gd name="T89" fmla="*/ 75 h 300"/>
                <a:gd name="T90" fmla="*/ 125 w 300"/>
                <a:gd name="T91" fmla="*/ 79 h 300"/>
                <a:gd name="T92" fmla="*/ 160 w 300"/>
                <a:gd name="T93" fmla="*/ 83 h 300"/>
                <a:gd name="T94" fmla="*/ 177 w 300"/>
                <a:gd name="T95" fmla="*/ 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0" h="300">
                  <a:moveTo>
                    <a:pt x="30" y="19"/>
                  </a:moveTo>
                  <a:lnTo>
                    <a:pt x="22" y="24"/>
                  </a:lnTo>
                  <a:lnTo>
                    <a:pt x="10" y="41"/>
                  </a:lnTo>
                  <a:lnTo>
                    <a:pt x="1" y="88"/>
                  </a:lnTo>
                  <a:lnTo>
                    <a:pt x="0" y="147"/>
                  </a:lnTo>
                  <a:lnTo>
                    <a:pt x="1" y="196"/>
                  </a:lnTo>
                  <a:lnTo>
                    <a:pt x="9" y="251"/>
                  </a:lnTo>
                  <a:lnTo>
                    <a:pt x="16" y="275"/>
                  </a:lnTo>
                  <a:lnTo>
                    <a:pt x="20" y="280"/>
                  </a:lnTo>
                  <a:lnTo>
                    <a:pt x="26" y="285"/>
                  </a:lnTo>
                  <a:lnTo>
                    <a:pt x="49" y="292"/>
                  </a:lnTo>
                  <a:lnTo>
                    <a:pt x="101" y="299"/>
                  </a:lnTo>
                  <a:lnTo>
                    <a:pt x="144" y="300"/>
                  </a:lnTo>
                  <a:lnTo>
                    <a:pt x="190" y="300"/>
                  </a:lnTo>
                  <a:lnTo>
                    <a:pt x="239" y="292"/>
                  </a:lnTo>
                  <a:lnTo>
                    <a:pt x="263" y="282"/>
                  </a:lnTo>
                  <a:lnTo>
                    <a:pt x="280" y="266"/>
                  </a:lnTo>
                  <a:lnTo>
                    <a:pt x="291" y="244"/>
                  </a:lnTo>
                  <a:lnTo>
                    <a:pt x="300" y="200"/>
                  </a:lnTo>
                  <a:lnTo>
                    <a:pt x="300" y="157"/>
                  </a:lnTo>
                  <a:lnTo>
                    <a:pt x="299" y="114"/>
                  </a:lnTo>
                  <a:lnTo>
                    <a:pt x="289" y="66"/>
                  </a:lnTo>
                  <a:lnTo>
                    <a:pt x="276" y="43"/>
                  </a:lnTo>
                  <a:lnTo>
                    <a:pt x="259" y="25"/>
                  </a:lnTo>
                  <a:lnTo>
                    <a:pt x="235" y="12"/>
                  </a:lnTo>
                  <a:lnTo>
                    <a:pt x="189" y="1"/>
                  </a:lnTo>
                  <a:lnTo>
                    <a:pt x="147" y="0"/>
                  </a:lnTo>
                  <a:lnTo>
                    <a:pt x="110" y="1"/>
                  </a:lnTo>
                  <a:lnTo>
                    <a:pt x="46" y="11"/>
                  </a:lnTo>
                  <a:lnTo>
                    <a:pt x="30" y="19"/>
                  </a:lnTo>
                  <a:close/>
                  <a:moveTo>
                    <a:pt x="177" y="84"/>
                  </a:moveTo>
                  <a:lnTo>
                    <a:pt x="190" y="84"/>
                  </a:lnTo>
                  <a:lnTo>
                    <a:pt x="206" y="89"/>
                  </a:lnTo>
                  <a:lnTo>
                    <a:pt x="214" y="104"/>
                  </a:lnTo>
                  <a:lnTo>
                    <a:pt x="217" y="135"/>
                  </a:lnTo>
                  <a:lnTo>
                    <a:pt x="217" y="159"/>
                  </a:lnTo>
                  <a:lnTo>
                    <a:pt x="217" y="234"/>
                  </a:lnTo>
                  <a:lnTo>
                    <a:pt x="142" y="234"/>
                  </a:lnTo>
                  <a:lnTo>
                    <a:pt x="67" y="234"/>
                  </a:lnTo>
                  <a:lnTo>
                    <a:pt x="67" y="162"/>
                  </a:lnTo>
                  <a:lnTo>
                    <a:pt x="67" y="134"/>
                  </a:lnTo>
                  <a:lnTo>
                    <a:pt x="72" y="95"/>
                  </a:lnTo>
                  <a:lnTo>
                    <a:pt x="83" y="75"/>
                  </a:lnTo>
                  <a:lnTo>
                    <a:pt x="101" y="71"/>
                  </a:lnTo>
                  <a:lnTo>
                    <a:pt x="114" y="75"/>
                  </a:lnTo>
                  <a:lnTo>
                    <a:pt x="125" y="79"/>
                  </a:lnTo>
                  <a:lnTo>
                    <a:pt x="160" y="83"/>
                  </a:lnTo>
                  <a:lnTo>
                    <a:pt x="177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Freeform 142">
              <a:extLst>
                <a:ext uri="{FF2B5EF4-FFF2-40B4-BE49-F238E27FC236}">
                  <a16:creationId xmlns:a16="http://schemas.microsoft.com/office/drawing/2014/main" id="{D3B68093-85AA-919C-3B98-965E51180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5263" y="5600700"/>
              <a:ext cx="109538" cy="111125"/>
            </a:xfrm>
            <a:custGeom>
              <a:avLst/>
              <a:gdLst>
                <a:gd name="T0" fmla="*/ 38 w 299"/>
                <a:gd name="T1" fmla="*/ 21 h 296"/>
                <a:gd name="T2" fmla="*/ 27 w 299"/>
                <a:gd name="T3" fmla="*/ 30 h 296"/>
                <a:gd name="T4" fmla="*/ 12 w 299"/>
                <a:gd name="T5" fmla="*/ 49 h 296"/>
                <a:gd name="T6" fmla="*/ 3 w 299"/>
                <a:gd name="T7" fmla="*/ 76 h 296"/>
                <a:gd name="T8" fmla="*/ 0 w 299"/>
                <a:gd name="T9" fmla="*/ 117 h 296"/>
                <a:gd name="T10" fmla="*/ 0 w 299"/>
                <a:gd name="T11" fmla="*/ 146 h 296"/>
                <a:gd name="T12" fmla="*/ 0 w 299"/>
                <a:gd name="T13" fmla="*/ 192 h 296"/>
                <a:gd name="T14" fmla="*/ 9 w 299"/>
                <a:gd name="T15" fmla="*/ 239 h 296"/>
                <a:gd name="T16" fmla="*/ 20 w 299"/>
                <a:gd name="T17" fmla="*/ 262 h 296"/>
                <a:gd name="T18" fmla="*/ 36 w 299"/>
                <a:gd name="T19" fmla="*/ 278 h 296"/>
                <a:gd name="T20" fmla="*/ 60 w 299"/>
                <a:gd name="T21" fmla="*/ 288 h 296"/>
                <a:gd name="T22" fmla="*/ 109 w 299"/>
                <a:gd name="T23" fmla="*/ 296 h 296"/>
                <a:gd name="T24" fmla="*/ 156 w 299"/>
                <a:gd name="T25" fmla="*/ 296 h 296"/>
                <a:gd name="T26" fmla="*/ 199 w 299"/>
                <a:gd name="T27" fmla="*/ 295 h 296"/>
                <a:gd name="T28" fmla="*/ 251 w 299"/>
                <a:gd name="T29" fmla="*/ 288 h 296"/>
                <a:gd name="T30" fmla="*/ 274 w 299"/>
                <a:gd name="T31" fmla="*/ 281 h 296"/>
                <a:gd name="T32" fmla="*/ 280 w 299"/>
                <a:gd name="T33" fmla="*/ 276 h 296"/>
                <a:gd name="T34" fmla="*/ 284 w 299"/>
                <a:gd name="T35" fmla="*/ 271 h 296"/>
                <a:gd name="T36" fmla="*/ 291 w 299"/>
                <a:gd name="T37" fmla="*/ 248 h 296"/>
                <a:gd name="T38" fmla="*/ 298 w 299"/>
                <a:gd name="T39" fmla="*/ 198 h 296"/>
                <a:gd name="T40" fmla="*/ 299 w 299"/>
                <a:gd name="T41" fmla="*/ 118 h 296"/>
                <a:gd name="T42" fmla="*/ 292 w 299"/>
                <a:gd name="T43" fmla="*/ 49 h 296"/>
                <a:gd name="T44" fmla="*/ 285 w 299"/>
                <a:gd name="T45" fmla="*/ 31 h 296"/>
                <a:gd name="T46" fmla="*/ 279 w 299"/>
                <a:gd name="T47" fmla="*/ 25 h 296"/>
                <a:gd name="T48" fmla="*/ 258 w 299"/>
                <a:gd name="T49" fmla="*/ 14 h 296"/>
                <a:gd name="T50" fmla="*/ 209 w 299"/>
                <a:gd name="T51" fmla="*/ 3 h 296"/>
                <a:gd name="T52" fmla="*/ 130 w 299"/>
                <a:gd name="T53" fmla="*/ 0 h 296"/>
                <a:gd name="T54" fmla="*/ 76 w 299"/>
                <a:gd name="T55" fmla="*/ 7 h 296"/>
                <a:gd name="T56" fmla="*/ 48 w 299"/>
                <a:gd name="T57" fmla="*/ 15 h 296"/>
                <a:gd name="T58" fmla="*/ 38 w 299"/>
                <a:gd name="T59" fmla="*/ 21 h 296"/>
                <a:gd name="T60" fmla="*/ 185 w 299"/>
                <a:gd name="T61" fmla="*/ 80 h 296"/>
                <a:gd name="T62" fmla="*/ 201 w 299"/>
                <a:gd name="T63" fmla="*/ 80 h 296"/>
                <a:gd name="T64" fmla="*/ 221 w 299"/>
                <a:gd name="T65" fmla="*/ 84 h 296"/>
                <a:gd name="T66" fmla="*/ 230 w 299"/>
                <a:gd name="T67" fmla="*/ 99 h 296"/>
                <a:gd name="T68" fmla="*/ 233 w 299"/>
                <a:gd name="T69" fmla="*/ 130 h 296"/>
                <a:gd name="T70" fmla="*/ 233 w 299"/>
                <a:gd name="T71" fmla="*/ 155 h 296"/>
                <a:gd name="T72" fmla="*/ 233 w 299"/>
                <a:gd name="T73" fmla="*/ 230 h 296"/>
                <a:gd name="T74" fmla="*/ 158 w 299"/>
                <a:gd name="T75" fmla="*/ 230 h 296"/>
                <a:gd name="T76" fmla="*/ 128 w 299"/>
                <a:gd name="T77" fmla="*/ 229 h 296"/>
                <a:gd name="T78" fmla="*/ 96 w 299"/>
                <a:gd name="T79" fmla="*/ 223 h 296"/>
                <a:gd name="T80" fmla="*/ 82 w 299"/>
                <a:gd name="T81" fmla="*/ 215 h 296"/>
                <a:gd name="T82" fmla="*/ 73 w 299"/>
                <a:gd name="T83" fmla="*/ 203 h 296"/>
                <a:gd name="T84" fmla="*/ 68 w 299"/>
                <a:gd name="T85" fmla="*/ 186 h 296"/>
                <a:gd name="T86" fmla="*/ 69 w 299"/>
                <a:gd name="T87" fmla="*/ 152 h 296"/>
                <a:gd name="T88" fmla="*/ 75 w 299"/>
                <a:gd name="T89" fmla="*/ 120 h 296"/>
                <a:gd name="T90" fmla="*/ 80 w 299"/>
                <a:gd name="T91" fmla="*/ 91 h 296"/>
                <a:gd name="T92" fmla="*/ 92 w 299"/>
                <a:gd name="T93" fmla="*/ 71 h 296"/>
                <a:gd name="T94" fmla="*/ 103 w 299"/>
                <a:gd name="T95" fmla="*/ 68 h 296"/>
                <a:gd name="T96" fmla="*/ 110 w 299"/>
                <a:gd name="T97" fmla="*/ 70 h 296"/>
                <a:gd name="T98" fmla="*/ 123 w 299"/>
                <a:gd name="T99" fmla="*/ 73 h 296"/>
                <a:gd name="T100" fmla="*/ 164 w 299"/>
                <a:gd name="T101" fmla="*/ 79 h 296"/>
                <a:gd name="T102" fmla="*/ 185 w 299"/>
                <a:gd name="T103" fmla="*/ 8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9" h="296">
                  <a:moveTo>
                    <a:pt x="38" y="21"/>
                  </a:moveTo>
                  <a:lnTo>
                    <a:pt x="27" y="30"/>
                  </a:lnTo>
                  <a:lnTo>
                    <a:pt x="12" y="49"/>
                  </a:lnTo>
                  <a:lnTo>
                    <a:pt x="3" y="76"/>
                  </a:lnTo>
                  <a:lnTo>
                    <a:pt x="0" y="117"/>
                  </a:lnTo>
                  <a:lnTo>
                    <a:pt x="0" y="146"/>
                  </a:lnTo>
                  <a:lnTo>
                    <a:pt x="0" y="192"/>
                  </a:lnTo>
                  <a:lnTo>
                    <a:pt x="9" y="239"/>
                  </a:lnTo>
                  <a:lnTo>
                    <a:pt x="20" y="262"/>
                  </a:lnTo>
                  <a:lnTo>
                    <a:pt x="36" y="278"/>
                  </a:lnTo>
                  <a:lnTo>
                    <a:pt x="60" y="288"/>
                  </a:lnTo>
                  <a:lnTo>
                    <a:pt x="109" y="296"/>
                  </a:lnTo>
                  <a:lnTo>
                    <a:pt x="156" y="296"/>
                  </a:lnTo>
                  <a:lnTo>
                    <a:pt x="199" y="295"/>
                  </a:lnTo>
                  <a:lnTo>
                    <a:pt x="251" y="288"/>
                  </a:lnTo>
                  <a:lnTo>
                    <a:pt x="274" y="281"/>
                  </a:lnTo>
                  <a:lnTo>
                    <a:pt x="280" y="276"/>
                  </a:lnTo>
                  <a:lnTo>
                    <a:pt x="284" y="271"/>
                  </a:lnTo>
                  <a:lnTo>
                    <a:pt x="291" y="248"/>
                  </a:lnTo>
                  <a:lnTo>
                    <a:pt x="298" y="198"/>
                  </a:lnTo>
                  <a:lnTo>
                    <a:pt x="299" y="118"/>
                  </a:lnTo>
                  <a:lnTo>
                    <a:pt x="292" y="49"/>
                  </a:lnTo>
                  <a:lnTo>
                    <a:pt x="285" y="31"/>
                  </a:lnTo>
                  <a:lnTo>
                    <a:pt x="279" y="25"/>
                  </a:lnTo>
                  <a:lnTo>
                    <a:pt x="258" y="14"/>
                  </a:lnTo>
                  <a:lnTo>
                    <a:pt x="209" y="3"/>
                  </a:lnTo>
                  <a:lnTo>
                    <a:pt x="130" y="0"/>
                  </a:lnTo>
                  <a:lnTo>
                    <a:pt x="76" y="7"/>
                  </a:lnTo>
                  <a:lnTo>
                    <a:pt x="48" y="15"/>
                  </a:lnTo>
                  <a:lnTo>
                    <a:pt x="38" y="21"/>
                  </a:lnTo>
                  <a:close/>
                  <a:moveTo>
                    <a:pt x="185" y="80"/>
                  </a:moveTo>
                  <a:lnTo>
                    <a:pt x="201" y="80"/>
                  </a:lnTo>
                  <a:lnTo>
                    <a:pt x="221" y="84"/>
                  </a:lnTo>
                  <a:lnTo>
                    <a:pt x="230" y="99"/>
                  </a:lnTo>
                  <a:lnTo>
                    <a:pt x="233" y="130"/>
                  </a:lnTo>
                  <a:lnTo>
                    <a:pt x="233" y="155"/>
                  </a:lnTo>
                  <a:lnTo>
                    <a:pt x="233" y="230"/>
                  </a:lnTo>
                  <a:lnTo>
                    <a:pt x="158" y="230"/>
                  </a:lnTo>
                  <a:lnTo>
                    <a:pt x="128" y="229"/>
                  </a:lnTo>
                  <a:lnTo>
                    <a:pt x="96" y="223"/>
                  </a:lnTo>
                  <a:lnTo>
                    <a:pt x="82" y="215"/>
                  </a:lnTo>
                  <a:lnTo>
                    <a:pt x="73" y="203"/>
                  </a:lnTo>
                  <a:lnTo>
                    <a:pt x="68" y="186"/>
                  </a:lnTo>
                  <a:lnTo>
                    <a:pt x="69" y="152"/>
                  </a:lnTo>
                  <a:lnTo>
                    <a:pt x="75" y="120"/>
                  </a:lnTo>
                  <a:lnTo>
                    <a:pt x="80" y="91"/>
                  </a:lnTo>
                  <a:lnTo>
                    <a:pt x="92" y="71"/>
                  </a:lnTo>
                  <a:lnTo>
                    <a:pt x="103" y="68"/>
                  </a:lnTo>
                  <a:lnTo>
                    <a:pt x="110" y="70"/>
                  </a:lnTo>
                  <a:lnTo>
                    <a:pt x="123" y="73"/>
                  </a:lnTo>
                  <a:lnTo>
                    <a:pt x="164" y="79"/>
                  </a:lnTo>
                  <a:lnTo>
                    <a:pt x="185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Freeform 143">
              <a:extLst>
                <a:ext uri="{FF2B5EF4-FFF2-40B4-BE49-F238E27FC236}">
                  <a16:creationId xmlns:a16="http://schemas.microsoft.com/office/drawing/2014/main" id="{7C0C6388-CE59-AE1B-B66B-4BDADF62A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1263" y="5729288"/>
              <a:ext cx="111125" cy="106363"/>
            </a:xfrm>
            <a:custGeom>
              <a:avLst/>
              <a:gdLst>
                <a:gd name="T0" fmla="*/ 17 w 301"/>
                <a:gd name="T1" fmla="*/ 44 h 284"/>
                <a:gd name="T2" fmla="*/ 10 w 301"/>
                <a:gd name="T3" fmla="*/ 64 h 284"/>
                <a:gd name="T4" fmla="*/ 1 w 301"/>
                <a:gd name="T5" fmla="*/ 117 h 284"/>
                <a:gd name="T6" fmla="*/ 0 w 301"/>
                <a:gd name="T7" fmla="*/ 142 h 284"/>
                <a:gd name="T8" fmla="*/ 1 w 301"/>
                <a:gd name="T9" fmla="*/ 167 h 284"/>
                <a:gd name="T10" fmla="*/ 10 w 301"/>
                <a:gd name="T11" fmla="*/ 220 h 284"/>
                <a:gd name="T12" fmla="*/ 17 w 301"/>
                <a:gd name="T13" fmla="*/ 240 h 284"/>
                <a:gd name="T14" fmla="*/ 22 w 301"/>
                <a:gd name="T15" fmla="*/ 255 h 284"/>
                <a:gd name="T16" fmla="*/ 36 w 301"/>
                <a:gd name="T17" fmla="*/ 273 h 284"/>
                <a:gd name="T18" fmla="*/ 64 w 301"/>
                <a:gd name="T19" fmla="*/ 281 h 284"/>
                <a:gd name="T20" fmla="*/ 116 w 301"/>
                <a:gd name="T21" fmla="*/ 284 h 284"/>
                <a:gd name="T22" fmla="*/ 157 w 301"/>
                <a:gd name="T23" fmla="*/ 284 h 284"/>
                <a:gd name="T24" fmla="*/ 221 w 301"/>
                <a:gd name="T25" fmla="*/ 283 h 284"/>
                <a:gd name="T26" fmla="*/ 271 w 301"/>
                <a:gd name="T27" fmla="*/ 275 h 284"/>
                <a:gd name="T28" fmla="*/ 287 w 301"/>
                <a:gd name="T29" fmla="*/ 265 h 284"/>
                <a:gd name="T30" fmla="*/ 290 w 301"/>
                <a:gd name="T31" fmla="*/ 257 h 284"/>
                <a:gd name="T32" fmla="*/ 296 w 301"/>
                <a:gd name="T33" fmla="*/ 236 h 284"/>
                <a:gd name="T34" fmla="*/ 301 w 301"/>
                <a:gd name="T35" fmla="*/ 167 h 284"/>
                <a:gd name="T36" fmla="*/ 297 w 301"/>
                <a:gd name="T37" fmla="*/ 91 h 284"/>
                <a:gd name="T38" fmla="*/ 287 w 301"/>
                <a:gd name="T39" fmla="*/ 33 h 284"/>
                <a:gd name="T40" fmla="*/ 280 w 301"/>
                <a:gd name="T41" fmla="*/ 20 h 284"/>
                <a:gd name="T42" fmla="*/ 275 w 301"/>
                <a:gd name="T43" fmla="*/ 16 h 284"/>
                <a:gd name="T44" fmla="*/ 251 w 301"/>
                <a:gd name="T45" fmla="*/ 9 h 284"/>
                <a:gd name="T46" fmla="*/ 196 w 301"/>
                <a:gd name="T47" fmla="*/ 1 h 284"/>
                <a:gd name="T48" fmla="*/ 147 w 301"/>
                <a:gd name="T49" fmla="*/ 0 h 284"/>
                <a:gd name="T50" fmla="*/ 110 w 301"/>
                <a:gd name="T51" fmla="*/ 0 h 284"/>
                <a:gd name="T52" fmla="*/ 62 w 301"/>
                <a:gd name="T53" fmla="*/ 3 h 284"/>
                <a:gd name="T54" fmla="*/ 36 w 301"/>
                <a:gd name="T55" fmla="*/ 12 h 284"/>
                <a:gd name="T56" fmla="*/ 22 w 301"/>
                <a:gd name="T57" fmla="*/ 30 h 284"/>
                <a:gd name="T58" fmla="*/ 17 w 301"/>
                <a:gd name="T59" fmla="*/ 44 h 284"/>
                <a:gd name="T60" fmla="*/ 234 w 301"/>
                <a:gd name="T61" fmla="*/ 142 h 284"/>
                <a:gd name="T62" fmla="*/ 234 w 301"/>
                <a:gd name="T63" fmla="*/ 217 h 284"/>
                <a:gd name="T64" fmla="*/ 159 w 301"/>
                <a:gd name="T65" fmla="*/ 217 h 284"/>
                <a:gd name="T66" fmla="*/ 84 w 301"/>
                <a:gd name="T67" fmla="*/ 217 h 284"/>
                <a:gd name="T68" fmla="*/ 84 w 301"/>
                <a:gd name="T69" fmla="*/ 142 h 284"/>
                <a:gd name="T70" fmla="*/ 84 w 301"/>
                <a:gd name="T71" fmla="*/ 67 h 284"/>
                <a:gd name="T72" fmla="*/ 159 w 301"/>
                <a:gd name="T73" fmla="*/ 67 h 284"/>
                <a:gd name="T74" fmla="*/ 234 w 301"/>
                <a:gd name="T75" fmla="*/ 67 h 284"/>
                <a:gd name="T76" fmla="*/ 234 w 301"/>
                <a:gd name="T77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1" h="284">
                  <a:moveTo>
                    <a:pt x="17" y="44"/>
                  </a:moveTo>
                  <a:lnTo>
                    <a:pt x="10" y="64"/>
                  </a:lnTo>
                  <a:lnTo>
                    <a:pt x="1" y="117"/>
                  </a:lnTo>
                  <a:lnTo>
                    <a:pt x="0" y="142"/>
                  </a:lnTo>
                  <a:lnTo>
                    <a:pt x="1" y="167"/>
                  </a:lnTo>
                  <a:lnTo>
                    <a:pt x="10" y="220"/>
                  </a:lnTo>
                  <a:lnTo>
                    <a:pt x="17" y="240"/>
                  </a:lnTo>
                  <a:lnTo>
                    <a:pt x="22" y="255"/>
                  </a:lnTo>
                  <a:lnTo>
                    <a:pt x="36" y="273"/>
                  </a:lnTo>
                  <a:lnTo>
                    <a:pt x="64" y="281"/>
                  </a:lnTo>
                  <a:lnTo>
                    <a:pt x="116" y="284"/>
                  </a:lnTo>
                  <a:lnTo>
                    <a:pt x="157" y="284"/>
                  </a:lnTo>
                  <a:lnTo>
                    <a:pt x="221" y="283"/>
                  </a:lnTo>
                  <a:lnTo>
                    <a:pt x="271" y="275"/>
                  </a:lnTo>
                  <a:lnTo>
                    <a:pt x="287" y="265"/>
                  </a:lnTo>
                  <a:lnTo>
                    <a:pt x="290" y="257"/>
                  </a:lnTo>
                  <a:lnTo>
                    <a:pt x="296" y="236"/>
                  </a:lnTo>
                  <a:lnTo>
                    <a:pt x="301" y="167"/>
                  </a:lnTo>
                  <a:lnTo>
                    <a:pt x="297" y="91"/>
                  </a:lnTo>
                  <a:lnTo>
                    <a:pt x="287" y="33"/>
                  </a:lnTo>
                  <a:lnTo>
                    <a:pt x="280" y="20"/>
                  </a:lnTo>
                  <a:lnTo>
                    <a:pt x="275" y="16"/>
                  </a:lnTo>
                  <a:lnTo>
                    <a:pt x="251" y="9"/>
                  </a:lnTo>
                  <a:lnTo>
                    <a:pt x="196" y="1"/>
                  </a:lnTo>
                  <a:lnTo>
                    <a:pt x="147" y="0"/>
                  </a:lnTo>
                  <a:lnTo>
                    <a:pt x="110" y="0"/>
                  </a:lnTo>
                  <a:lnTo>
                    <a:pt x="62" y="3"/>
                  </a:lnTo>
                  <a:lnTo>
                    <a:pt x="36" y="12"/>
                  </a:lnTo>
                  <a:lnTo>
                    <a:pt x="22" y="30"/>
                  </a:lnTo>
                  <a:lnTo>
                    <a:pt x="17" y="44"/>
                  </a:lnTo>
                  <a:close/>
                  <a:moveTo>
                    <a:pt x="234" y="142"/>
                  </a:moveTo>
                  <a:lnTo>
                    <a:pt x="234" y="217"/>
                  </a:lnTo>
                  <a:lnTo>
                    <a:pt x="159" y="217"/>
                  </a:lnTo>
                  <a:lnTo>
                    <a:pt x="84" y="217"/>
                  </a:lnTo>
                  <a:lnTo>
                    <a:pt x="84" y="142"/>
                  </a:lnTo>
                  <a:lnTo>
                    <a:pt x="84" y="67"/>
                  </a:lnTo>
                  <a:lnTo>
                    <a:pt x="159" y="67"/>
                  </a:lnTo>
                  <a:lnTo>
                    <a:pt x="234" y="67"/>
                  </a:lnTo>
                  <a:lnTo>
                    <a:pt x="234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8" name="Freeform 144">
              <a:extLst>
                <a:ext uri="{FF2B5EF4-FFF2-40B4-BE49-F238E27FC236}">
                  <a16:creationId xmlns:a16="http://schemas.microsoft.com/office/drawing/2014/main" id="{1F457922-7928-7E9D-3290-1E6297B7C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5729288"/>
              <a:ext cx="111125" cy="106363"/>
            </a:xfrm>
            <a:custGeom>
              <a:avLst/>
              <a:gdLst>
                <a:gd name="T0" fmla="*/ 19 w 299"/>
                <a:gd name="T1" fmla="*/ 20 h 284"/>
                <a:gd name="T2" fmla="*/ 15 w 299"/>
                <a:gd name="T3" fmla="*/ 27 h 284"/>
                <a:gd name="T4" fmla="*/ 7 w 299"/>
                <a:gd name="T5" fmla="*/ 50 h 284"/>
                <a:gd name="T6" fmla="*/ 0 w 299"/>
                <a:gd name="T7" fmla="*/ 101 h 284"/>
                <a:gd name="T8" fmla="*/ 0 w 299"/>
                <a:gd name="T9" fmla="*/ 183 h 284"/>
                <a:gd name="T10" fmla="*/ 7 w 299"/>
                <a:gd name="T11" fmla="*/ 234 h 284"/>
                <a:gd name="T12" fmla="*/ 15 w 299"/>
                <a:gd name="T13" fmla="*/ 257 h 284"/>
                <a:gd name="T14" fmla="*/ 19 w 299"/>
                <a:gd name="T15" fmla="*/ 264 h 284"/>
                <a:gd name="T16" fmla="*/ 25 w 299"/>
                <a:gd name="T17" fmla="*/ 268 h 284"/>
                <a:gd name="T18" fmla="*/ 49 w 299"/>
                <a:gd name="T19" fmla="*/ 275 h 284"/>
                <a:gd name="T20" fmla="*/ 104 w 299"/>
                <a:gd name="T21" fmla="*/ 283 h 284"/>
                <a:gd name="T22" fmla="*/ 153 w 299"/>
                <a:gd name="T23" fmla="*/ 284 h 284"/>
                <a:gd name="T24" fmla="*/ 198 w 299"/>
                <a:gd name="T25" fmla="*/ 283 h 284"/>
                <a:gd name="T26" fmla="*/ 245 w 299"/>
                <a:gd name="T27" fmla="*/ 276 h 284"/>
                <a:gd name="T28" fmla="*/ 267 w 299"/>
                <a:gd name="T29" fmla="*/ 267 h 284"/>
                <a:gd name="T30" fmla="*/ 282 w 299"/>
                <a:gd name="T31" fmla="*/ 252 h 284"/>
                <a:gd name="T32" fmla="*/ 292 w 299"/>
                <a:gd name="T33" fmla="*/ 231 h 284"/>
                <a:gd name="T34" fmla="*/ 299 w 299"/>
                <a:gd name="T35" fmla="*/ 186 h 284"/>
                <a:gd name="T36" fmla="*/ 299 w 299"/>
                <a:gd name="T37" fmla="*/ 142 h 284"/>
                <a:gd name="T38" fmla="*/ 299 w 299"/>
                <a:gd name="T39" fmla="*/ 98 h 284"/>
                <a:gd name="T40" fmla="*/ 292 w 299"/>
                <a:gd name="T41" fmla="*/ 53 h 284"/>
                <a:gd name="T42" fmla="*/ 282 w 299"/>
                <a:gd name="T43" fmla="*/ 32 h 284"/>
                <a:gd name="T44" fmla="*/ 267 w 299"/>
                <a:gd name="T45" fmla="*/ 17 h 284"/>
                <a:gd name="T46" fmla="*/ 245 w 299"/>
                <a:gd name="T47" fmla="*/ 8 h 284"/>
                <a:gd name="T48" fmla="*/ 198 w 299"/>
                <a:gd name="T49" fmla="*/ 1 h 284"/>
                <a:gd name="T50" fmla="*/ 153 w 299"/>
                <a:gd name="T51" fmla="*/ 0 h 284"/>
                <a:gd name="T52" fmla="*/ 104 w 299"/>
                <a:gd name="T53" fmla="*/ 1 h 284"/>
                <a:gd name="T54" fmla="*/ 49 w 299"/>
                <a:gd name="T55" fmla="*/ 9 h 284"/>
                <a:gd name="T56" fmla="*/ 25 w 299"/>
                <a:gd name="T57" fmla="*/ 16 h 284"/>
                <a:gd name="T58" fmla="*/ 19 w 299"/>
                <a:gd name="T59" fmla="*/ 20 h 284"/>
                <a:gd name="T60" fmla="*/ 216 w 299"/>
                <a:gd name="T61" fmla="*/ 142 h 284"/>
                <a:gd name="T62" fmla="*/ 216 w 299"/>
                <a:gd name="T63" fmla="*/ 217 h 284"/>
                <a:gd name="T64" fmla="*/ 141 w 299"/>
                <a:gd name="T65" fmla="*/ 217 h 284"/>
                <a:gd name="T66" fmla="*/ 66 w 299"/>
                <a:gd name="T67" fmla="*/ 217 h 284"/>
                <a:gd name="T68" fmla="*/ 66 w 299"/>
                <a:gd name="T69" fmla="*/ 142 h 284"/>
                <a:gd name="T70" fmla="*/ 66 w 299"/>
                <a:gd name="T71" fmla="*/ 67 h 284"/>
                <a:gd name="T72" fmla="*/ 141 w 299"/>
                <a:gd name="T73" fmla="*/ 67 h 284"/>
                <a:gd name="T74" fmla="*/ 216 w 299"/>
                <a:gd name="T75" fmla="*/ 67 h 284"/>
                <a:gd name="T76" fmla="*/ 216 w 299"/>
                <a:gd name="T77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9" h="284">
                  <a:moveTo>
                    <a:pt x="19" y="20"/>
                  </a:moveTo>
                  <a:lnTo>
                    <a:pt x="15" y="27"/>
                  </a:lnTo>
                  <a:lnTo>
                    <a:pt x="7" y="50"/>
                  </a:lnTo>
                  <a:lnTo>
                    <a:pt x="0" y="101"/>
                  </a:lnTo>
                  <a:lnTo>
                    <a:pt x="0" y="183"/>
                  </a:lnTo>
                  <a:lnTo>
                    <a:pt x="7" y="234"/>
                  </a:lnTo>
                  <a:lnTo>
                    <a:pt x="15" y="257"/>
                  </a:lnTo>
                  <a:lnTo>
                    <a:pt x="19" y="264"/>
                  </a:lnTo>
                  <a:lnTo>
                    <a:pt x="25" y="268"/>
                  </a:lnTo>
                  <a:lnTo>
                    <a:pt x="49" y="275"/>
                  </a:lnTo>
                  <a:lnTo>
                    <a:pt x="104" y="283"/>
                  </a:lnTo>
                  <a:lnTo>
                    <a:pt x="153" y="284"/>
                  </a:lnTo>
                  <a:lnTo>
                    <a:pt x="198" y="283"/>
                  </a:lnTo>
                  <a:lnTo>
                    <a:pt x="245" y="276"/>
                  </a:lnTo>
                  <a:lnTo>
                    <a:pt x="267" y="267"/>
                  </a:lnTo>
                  <a:lnTo>
                    <a:pt x="282" y="252"/>
                  </a:lnTo>
                  <a:lnTo>
                    <a:pt x="292" y="231"/>
                  </a:lnTo>
                  <a:lnTo>
                    <a:pt x="299" y="186"/>
                  </a:lnTo>
                  <a:lnTo>
                    <a:pt x="299" y="142"/>
                  </a:lnTo>
                  <a:lnTo>
                    <a:pt x="299" y="98"/>
                  </a:lnTo>
                  <a:lnTo>
                    <a:pt x="292" y="53"/>
                  </a:lnTo>
                  <a:lnTo>
                    <a:pt x="282" y="32"/>
                  </a:lnTo>
                  <a:lnTo>
                    <a:pt x="267" y="17"/>
                  </a:lnTo>
                  <a:lnTo>
                    <a:pt x="245" y="8"/>
                  </a:lnTo>
                  <a:lnTo>
                    <a:pt x="198" y="1"/>
                  </a:lnTo>
                  <a:lnTo>
                    <a:pt x="153" y="0"/>
                  </a:lnTo>
                  <a:lnTo>
                    <a:pt x="104" y="1"/>
                  </a:lnTo>
                  <a:lnTo>
                    <a:pt x="49" y="9"/>
                  </a:lnTo>
                  <a:lnTo>
                    <a:pt x="25" y="16"/>
                  </a:lnTo>
                  <a:lnTo>
                    <a:pt x="19" y="20"/>
                  </a:lnTo>
                  <a:close/>
                  <a:moveTo>
                    <a:pt x="216" y="142"/>
                  </a:moveTo>
                  <a:lnTo>
                    <a:pt x="216" y="217"/>
                  </a:lnTo>
                  <a:lnTo>
                    <a:pt x="141" y="217"/>
                  </a:lnTo>
                  <a:lnTo>
                    <a:pt x="66" y="217"/>
                  </a:lnTo>
                  <a:lnTo>
                    <a:pt x="66" y="142"/>
                  </a:lnTo>
                  <a:lnTo>
                    <a:pt x="66" y="67"/>
                  </a:lnTo>
                  <a:lnTo>
                    <a:pt x="141" y="67"/>
                  </a:lnTo>
                  <a:lnTo>
                    <a:pt x="216" y="67"/>
                  </a:lnTo>
                  <a:lnTo>
                    <a:pt x="216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Freeform 145">
              <a:extLst>
                <a:ext uri="{FF2B5EF4-FFF2-40B4-BE49-F238E27FC236}">
                  <a16:creationId xmlns:a16="http://schemas.microsoft.com/office/drawing/2014/main" id="{94D69D82-70F8-030B-642D-F184A4378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5263" y="5729288"/>
              <a:ext cx="111125" cy="106363"/>
            </a:xfrm>
            <a:custGeom>
              <a:avLst/>
              <a:gdLst>
                <a:gd name="T0" fmla="*/ 19 w 299"/>
                <a:gd name="T1" fmla="*/ 20 h 284"/>
                <a:gd name="T2" fmla="*/ 14 w 299"/>
                <a:gd name="T3" fmla="*/ 27 h 284"/>
                <a:gd name="T4" fmla="*/ 6 w 299"/>
                <a:gd name="T5" fmla="*/ 50 h 284"/>
                <a:gd name="T6" fmla="*/ 0 w 299"/>
                <a:gd name="T7" fmla="*/ 101 h 284"/>
                <a:gd name="T8" fmla="*/ 0 w 299"/>
                <a:gd name="T9" fmla="*/ 183 h 284"/>
                <a:gd name="T10" fmla="*/ 6 w 299"/>
                <a:gd name="T11" fmla="*/ 234 h 284"/>
                <a:gd name="T12" fmla="*/ 14 w 299"/>
                <a:gd name="T13" fmla="*/ 257 h 284"/>
                <a:gd name="T14" fmla="*/ 19 w 299"/>
                <a:gd name="T15" fmla="*/ 264 h 284"/>
                <a:gd name="T16" fmla="*/ 24 w 299"/>
                <a:gd name="T17" fmla="*/ 268 h 284"/>
                <a:gd name="T18" fmla="*/ 48 w 299"/>
                <a:gd name="T19" fmla="*/ 275 h 284"/>
                <a:gd name="T20" fmla="*/ 102 w 299"/>
                <a:gd name="T21" fmla="*/ 283 h 284"/>
                <a:gd name="T22" fmla="*/ 149 w 299"/>
                <a:gd name="T23" fmla="*/ 284 h 284"/>
                <a:gd name="T24" fmla="*/ 195 w 299"/>
                <a:gd name="T25" fmla="*/ 283 h 284"/>
                <a:gd name="T26" fmla="*/ 250 w 299"/>
                <a:gd name="T27" fmla="*/ 275 h 284"/>
                <a:gd name="T28" fmla="*/ 273 w 299"/>
                <a:gd name="T29" fmla="*/ 268 h 284"/>
                <a:gd name="T30" fmla="*/ 279 w 299"/>
                <a:gd name="T31" fmla="*/ 264 h 284"/>
                <a:gd name="T32" fmla="*/ 283 w 299"/>
                <a:gd name="T33" fmla="*/ 258 h 284"/>
                <a:gd name="T34" fmla="*/ 290 w 299"/>
                <a:gd name="T35" fmla="*/ 235 h 284"/>
                <a:gd name="T36" fmla="*/ 298 w 299"/>
                <a:gd name="T37" fmla="*/ 184 h 284"/>
                <a:gd name="T38" fmla="*/ 299 w 299"/>
                <a:gd name="T39" fmla="*/ 142 h 284"/>
                <a:gd name="T40" fmla="*/ 298 w 299"/>
                <a:gd name="T41" fmla="*/ 100 h 284"/>
                <a:gd name="T42" fmla="*/ 290 w 299"/>
                <a:gd name="T43" fmla="*/ 49 h 284"/>
                <a:gd name="T44" fmla="*/ 283 w 299"/>
                <a:gd name="T45" fmla="*/ 26 h 284"/>
                <a:gd name="T46" fmla="*/ 279 w 299"/>
                <a:gd name="T47" fmla="*/ 20 h 284"/>
                <a:gd name="T48" fmla="*/ 273 w 299"/>
                <a:gd name="T49" fmla="*/ 16 h 284"/>
                <a:gd name="T50" fmla="*/ 250 w 299"/>
                <a:gd name="T51" fmla="*/ 9 h 284"/>
                <a:gd name="T52" fmla="*/ 195 w 299"/>
                <a:gd name="T53" fmla="*/ 1 h 284"/>
                <a:gd name="T54" fmla="*/ 149 w 299"/>
                <a:gd name="T55" fmla="*/ 0 h 284"/>
                <a:gd name="T56" fmla="*/ 102 w 299"/>
                <a:gd name="T57" fmla="*/ 1 h 284"/>
                <a:gd name="T58" fmla="*/ 48 w 299"/>
                <a:gd name="T59" fmla="*/ 9 h 284"/>
                <a:gd name="T60" fmla="*/ 24 w 299"/>
                <a:gd name="T61" fmla="*/ 16 h 284"/>
                <a:gd name="T62" fmla="*/ 19 w 299"/>
                <a:gd name="T63" fmla="*/ 20 h 284"/>
                <a:gd name="T64" fmla="*/ 232 w 299"/>
                <a:gd name="T65" fmla="*/ 142 h 284"/>
                <a:gd name="T66" fmla="*/ 232 w 299"/>
                <a:gd name="T67" fmla="*/ 217 h 284"/>
                <a:gd name="T68" fmla="*/ 149 w 299"/>
                <a:gd name="T69" fmla="*/ 217 h 284"/>
                <a:gd name="T70" fmla="*/ 121 w 299"/>
                <a:gd name="T71" fmla="*/ 217 h 284"/>
                <a:gd name="T72" fmla="*/ 86 w 299"/>
                <a:gd name="T73" fmla="*/ 214 h 284"/>
                <a:gd name="T74" fmla="*/ 70 w 299"/>
                <a:gd name="T75" fmla="*/ 205 h 284"/>
                <a:gd name="T76" fmla="*/ 65 w 299"/>
                <a:gd name="T77" fmla="*/ 185 h 284"/>
                <a:gd name="T78" fmla="*/ 65 w 299"/>
                <a:gd name="T79" fmla="*/ 169 h 284"/>
                <a:gd name="T80" fmla="*/ 66 w 299"/>
                <a:gd name="T81" fmla="*/ 138 h 284"/>
                <a:gd name="T82" fmla="*/ 71 w 299"/>
                <a:gd name="T83" fmla="*/ 106 h 284"/>
                <a:gd name="T84" fmla="*/ 77 w 299"/>
                <a:gd name="T85" fmla="*/ 91 h 284"/>
                <a:gd name="T86" fmla="*/ 87 w 299"/>
                <a:gd name="T87" fmla="*/ 80 h 284"/>
                <a:gd name="T88" fmla="*/ 101 w 299"/>
                <a:gd name="T89" fmla="*/ 73 h 284"/>
                <a:gd name="T90" fmla="*/ 131 w 299"/>
                <a:gd name="T91" fmla="*/ 67 h 284"/>
                <a:gd name="T92" fmla="*/ 159 w 299"/>
                <a:gd name="T93" fmla="*/ 67 h 284"/>
                <a:gd name="T94" fmla="*/ 232 w 299"/>
                <a:gd name="T95" fmla="*/ 67 h 284"/>
                <a:gd name="T96" fmla="*/ 232 w 299"/>
                <a:gd name="T97" fmla="*/ 14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9" h="284">
                  <a:moveTo>
                    <a:pt x="19" y="20"/>
                  </a:moveTo>
                  <a:lnTo>
                    <a:pt x="14" y="27"/>
                  </a:lnTo>
                  <a:lnTo>
                    <a:pt x="6" y="50"/>
                  </a:lnTo>
                  <a:lnTo>
                    <a:pt x="0" y="101"/>
                  </a:lnTo>
                  <a:lnTo>
                    <a:pt x="0" y="183"/>
                  </a:lnTo>
                  <a:lnTo>
                    <a:pt x="6" y="234"/>
                  </a:lnTo>
                  <a:lnTo>
                    <a:pt x="14" y="257"/>
                  </a:lnTo>
                  <a:lnTo>
                    <a:pt x="19" y="264"/>
                  </a:lnTo>
                  <a:lnTo>
                    <a:pt x="24" y="268"/>
                  </a:lnTo>
                  <a:lnTo>
                    <a:pt x="48" y="275"/>
                  </a:lnTo>
                  <a:lnTo>
                    <a:pt x="102" y="283"/>
                  </a:lnTo>
                  <a:lnTo>
                    <a:pt x="149" y="284"/>
                  </a:lnTo>
                  <a:lnTo>
                    <a:pt x="195" y="283"/>
                  </a:lnTo>
                  <a:lnTo>
                    <a:pt x="250" y="275"/>
                  </a:lnTo>
                  <a:lnTo>
                    <a:pt x="273" y="268"/>
                  </a:lnTo>
                  <a:lnTo>
                    <a:pt x="279" y="264"/>
                  </a:lnTo>
                  <a:lnTo>
                    <a:pt x="283" y="258"/>
                  </a:lnTo>
                  <a:lnTo>
                    <a:pt x="290" y="235"/>
                  </a:lnTo>
                  <a:lnTo>
                    <a:pt x="298" y="184"/>
                  </a:lnTo>
                  <a:lnTo>
                    <a:pt x="299" y="142"/>
                  </a:lnTo>
                  <a:lnTo>
                    <a:pt x="298" y="100"/>
                  </a:lnTo>
                  <a:lnTo>
                    <a:pt x="290" y="49"/>
                  </a:lnTo>
                  <a:lnTo>
                    <a:pt x="283" y="26"/>
                  </a:lnTo>
                  <a:lnTo>
                    <a:pt x="279" y="20"/>
                  </a:lnTo>
                  <a:lnTo>
                    <a:pt x="273" y="16"/>
                  </a:lnTo>
                  <a:lnTo>
                    <a:pt x="250" y="9"/>
                  </a:lnTo>
                  <a:lnTo>
                    <a:pt x="195" y="1"/>
                  </a:lnTo>
                  <a:lnTo>
                    <a:pt x="149" y="0"/>
                  </a:lnTo>
                  <a:lnTo>
                    <a:pt x="102" y="1"/>
                  </a:lnTo>
                  <a:lnTo>
                    <a:pt x="48" y="9"/>
                  </a:lnTo>
                  <a:lnTo>
                    <a:pt x="24" y="16"/>
                  </a:lnTo>
                  <a:lnTo>
                    <a:pt x="19" y="20"/>
                  </a:lnTo>
                  <a:close/>
                  <a:moveTo>
                    <a:pt x="232" y="142"/>
                  </a:moveTo>
                  <a:lnTo>
                    <a:pt x="232" y="217"/>
                  </a:lnTo>
                  <a:lnTo>
                    <a:pt x="149" y="217"/>
                  </a:lnTo>
                  <a:lnTo>
                    <a:pt x="121" y="217"/>
                  </a:lnTo>
                  <a:lnTo>
                    <a:pt x="86" y="214"/>
                  </a:lnTo>
                  <a:lnTo>
                    <a:pt x="70" y="205"/>
                  </a:lnTo>
                  <a:lnTo>
                    <a:pt x="65" y="185"/>
                  </a:lnTo>
                  <a:lnTo>
                    <a:pt x="65" y="169"/>
                  </a:lnTo>
                  <a:lnTo>
                    <a:pt x="66" y="138"/>
                  </a:lnTo>
                  <a:lnTo>
                    <a:pt x="71" y="106"/>
                  </a:lnTo>
                  <a:lnTo>
                    <a:pt x="77" y="91"/>
                  </a:lnTo>
                  <a:lnTo>
                    <a:pt x="87" y="80"/>
                  </a:lnTo>
                  <a:lnTo>
                    <a:pt x="101" y="73"/>
                  </a:lnTo>
                  <a:lnTo>
                    <a:pt x="131" y="67"/>
                  </a:lnTo>
                  <a:lnTo>
                    <a:pt x="159" y="67"/>
                  </a:lnTo>
                  <a:lnTo>
                    <a:pt x="232" y="67"/>
                  </a:lnTo>
                  <a:lnTo>
                    <a:pt x="232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Freeform 146">
              <a:extLst>
                <a:ext uri="{FF2B5EF4-FFF2-40B4-BE49-F238E27FC236}">
                  <a16:creationId xmlns:a16="http://schemas.microsoft.com/office/drawing/2014/main" id="{55218AFD-0A58-A64A-5B07-1126B32DE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6008688"/>
              <a:ext cx="107950" cy="106363"/>
            </a:xfrm>
            <a:custGeom>
              <a:avLst/>
              <a:gdLst>
                <a:gd name="T0" fmla="*/ 44 w 293"/>
                <a:gd name="T1" fmla="*/ 44 h 290"/>
                <a:gd name="T2" fmla="*/ 33 w 293"/>
                <a:gd name="T3" fmla="*/ 55 h 290"/>
                <a:gd name="T4" fmla="*/ 17 w 293"/>
                <a:gd name="T5" fmla="*/ 78 h 290"/>
                <a:gd name="T6" fmla="*/ 6 w 293"/>
                <a:gd name="T7" fmla="*/ 103 h 290"/>
                <a:gd name="T8" fmla="*/ 1 w 293"/>
                <a:gd name="T9" fmla="*/ 130 h 290"/>
                <a:gd name="T10" fmla="*/ 0 w 293"/>
                <a:gd name="T11" fmla="*/ 144 h 290"/>
                <a:gd name="T12" fmla="*/ 1 w 293"/>
                <a:gd name="T13" fmla="*/ 158 h 290"/>
                <a:gd name="T14" fmla="*/ 5 w 293"/>
                <a:gd name="T15" fmla="*/ 184 h 290"/>
                <a:gd name="T16" fmla="*/ 19 w 293"/>
                <a:gd name="T17" fmla="*/ 219 h 290"/>
                <a:gd name="T18" fmla="*/ 50 w 293"/>
                <a:gd name="T19" fmla="*/ 255 h 290"/>
                <a:gd name="T20" fmla="*/ 90 w 293"/>
                <a:gd name="T21" fmla="*/ 279 h 290"/>
                <a:gd name="T22" fmla="*/ 135 w 293"/>
                <a:gd name="T23" fmla="*/ 290 h 290"/>
                <a:gd name="T24" fmla="*/ 182 w 293"/>
                <a:gd name="T25" fmla="*/ 286 h 290"/>
                <a:gd name="T26" fmla="*/ 225 w 293"/>
                <a:gd name="T27" fmla="*/ 268 h 290"/>
                <a:gd name="T28" fmla="*/ 252 w 293"/>
                <a:gd name="T29" fmla="*/ 243 h 290"/>
                <a:gd name="T30" fmla="*/ 267 w 293"/>
                <a:gd name="T31" fmla="*/ 221 h 290"/>
                <a:gd name="T32" fmla="*/ 274 w 293"/>
                <a:gd name="T33" fmla="*/ 209 h 290"/>
                <a:gd name="T34" fmla="*/ 285 w 293"/>
                <a:gd name="T35" fmla="*/ 183 h 290"/>
                <a:gd name="T36" fmla="*/ 293 w 293"/>
                <a:gd name="T37" fmla="*/ 134 h 290"/>
                <a:gd name="T38" fmla="*/ 284 w 293"/>
                <a:gd name="T39" fmla="*/ 90 h 290"/>
                <a:gd name="T40" fmla="*/ 259 w 293"/>
                <a:gd name="T41" fmla="*/ 51 h 290"/>
                <a:gd name="T42" fmla="*/ 239 w 293"/>
                <a:gd name="T43" fmla="*/ 34 h 290"/>
                <a:gd name="T44" fmla="*/ 227 w 293"/>
                <a:gd name="T45" fmla="*/ 25 h 290"/>
                <a:gd name="T46" fmla="*/ 203 w 293"/>
                <a:gd name="T47" fmla="*/ 12 h 290"/>
                <a:gd name="T48" fmla="*/ 177 w 293"/>
                <a:gd name="T49" fmla="*/ 4 h 290"/>
                <a:gd name="T50" fmla="*/ 152 w 293"/>
                <a:gd name="T51" fmla="*/ 0 h 290"/>
                <a:gd name="T52" fmla="*/ 126 w 293"/>
                <a:gd name="T53" fmla="*/ 2 h 290"/>
                <a:gd name="T54" fmla="*/ 101 w 293"/>
                <a:gd name="T55" fmla="*/ 8 h 290"/>
                <a:gd name="T56" fmla="*/ 77 w 293"/>
                <a:gd name="T57" fmla="*/ 19 h 290"/>
                <a:gd name="T58" fmla="*/ 54 w 293"/>
                <a:gd name="T59" fmla="*/ 34 h 290"/>
                <a:gd name="T60" fmla="*/ 44 w 293"/>
                <a:gd name="T61" fmla="*/ 44 h 290"/>
                <a:gd name="T62" fmla="*/ 197 w 293"/>
                <a:gd name="T63" fmla="*/ 87 h 290"/>
                <a:gd name="T64" fmla="*/ 205 w 293"/>
                <a:gd name="T65" fmla="*/ 96 h 290"/>
                <a:gd name="T66" fmla="*/ 215 w 293"/>
                <a:gd name="T67" fmla="*/ 116 h 290"/>
                <a:gd name="T68" fmla="*/ 219 w 293"/>
                <a:gd name="T69" fmla="*/ 138 h 290"/>
                <a:gd name="T70" fmla="*/ 216 w 293"/>
                <a:gd name="T71" fmla="*/ 159 h 290"/>
                <a:gd name="T72" fmla="*/ 207 w 293"/>
                <a:gd name="T73" fmla="*/ 179 h 290"/>
                <a:gd name="T74" fmla="*/ 194 w 293"/>
                <a:gd name="T75" fmla="*/ 196 h 290"/>
                <a:gd name="T76" fmla="*/ 176 w 293"/>
                <a:gd name="T77" fmla="*/ 209 h 290"/>
                <a:gd name="T78" fmla="*/ 154 w 293"/>
                <a:gd name="T79" fmla="*/ 216 h 290"/>
                <a:gd name="T80" fmla="*/ 142 w 293"/>
                <a:gd name="T81" fmla="*/ 217 h 290"/>
                <a:gd name="T82" fmla="*/ 129 w 293"/>
                <a:gd name="T83" fmla="*/ 216 h 290"/>
                <a:gd name="T84" fmla="*/ 107 w 293"/>
                <a:gd name="T85" fmla="*/ 210 h 290"/>
                <a:gd name="T86" fmla="*/ 89 w 293"/>
                <a:gd name="T87" fmla="*/ 199 h 290"/>
                <a:gd name="T88" fmla="*/ 77 w 293"/>
                <a:gd name="T89" fmla="*/ 183 h 290"/>
                <a:gd name="T90" fmla="*/ 70 w 293"/>
                <a:gd name="T91" fmla="*/ 165 h 290"/>
                <a:gd name="T92" fmla="*/ 68 w 293"/>
                <a:gd name="T93" fmla="*/ 144 h 290"/>
                <a:gd name="T94" fmla="*/ 73 w 293"/>
                <a:gd name="T95" fmla="*/ 124 h 290"/>
                <a:gd name="T96" fmla="*/ 85 w 293"/>
                <a:gd name="T97" fmla="*/ 103 h 290"/>
                <a:gd name="T98" fmla="*/ 94 w 293"/>
                <a:gd name="T99" fmla="*/ 94 h 290"/>
                <a:gd name="T100" fmla="*/ 105 w 293"/>
                <a:gd name="T101" fmla="*/ 83 h 290"/>
                <a:gd name="T102" fmla="*/ 132 w 293"/>
                <a:gd name="T103" fmla="*/ 70 h 290"/>
                <a:gd name="T104" fmla="*/ 160 w 293"/>
                <a:gd name="T105" fmla="*/ 68 h 290"/>
                <a:gd name="T106" fmla="*/ 186 w 293"/>
                <a:gd name="T107" fmla="*/ 77 h 290"/>
                <a:gd name="T108" fmla="*/ 197 w 293"/>
                <a:gd name="T109" fmla="*/ 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3" h="290">
                  <a:moveTo>
                    <a:pt x="44" y="44"/>
                  </a:moveTo>
                  <a:lnTo>
                    <a:pt x="33" y="55"/>
                  </a:lnTo>
                  <a:lnTo>
                    <a:pt x="17" y="78"/>
                  </a:lnTo>
                  <a:lnTo>
                    <a:pt x="6" y="103"/>
                  </a:lnTo>
                  <a:lnTo>
                    <a:pt x="1" y="130"/>
                  </a:lnTo>
                  <a:lnTo>
                    <a:pt x="0" y="144"/>
                  </a:lnTo>
                  <a:lnTo>
                    <a:pt x="1" y="158"/>
                  </a:lnTo>
                  <a:lnTo>
                    <a:pt x="5" y="184"/>
                  </a:lnTo>
                  <a:lnTo>
                    <a:pt x="19" y="219"/>
                  </a:lnTo>
                  <a:lnTo>
                    <a:pt x="50" y="255"/>
                  </a:lnTo>
                  <a:lnTo>
                    <a:pt x="90" y="279"/>
                  </a:lnTo>
                  <a:lnTo>
                    <a:pt x="135" y="290"/>
                  </a:lnTo>
                  <a:lnTo>
                    <a:pt x="182" y="286"/>
                  </a:lnTo>
                  <a:lnTo>
                    <a:pt x="225" y="268"/>
                  </a:lnTo>
                  <a:lnTo>
                    <a:pt x="252" y="243"/>
                  </a:lnTo>
                  <a:lnTo>
                    <a:pt x="267" y="221"/>
                  </a:lnTo>
                  <a:lnTo>
                    <a:pt x="274" y="209"/>
                  </a:lnTo>
                  <a:lnTo>
                    <a:pt x="285" y="183"/>
                  </a:lnTo>
                  <a:lnTo>
                    <a:pt x="293" y="134"/>
                  </a:lnTo>
                  <a:lnTo>
                    <a:pt x="284" y="90"/>
                  </a:lnTo>
                  <a:lnTo>
                    <a:pt x="259" y="51"/>
                  </a:lnTo>
                  <a:lnTo>
                    <a:pt x="239" y="34"/>
                  </a:lnTo>
                  <a:lnTo>
                    <a:pt x="227" y="25"/>
                  </a:lnTo>
                  <a:lnTo>
                    <a:pt x="203" y="12"/>
                  </a:lnTo>
                  <a:lnTo>
                    <a:pt x="177" y="4"/>
                  </a:lnTo>
                  <a:lnTo>
                    <a:pt x="152" y="0"/>
                  </a:lnTo>
                  <a:lnTo>
                    <a:pt x="126" y="2"/>
                  </a:lnTo>
                  <a:lnTo>
                    <a:pt x="101" y="8"/>
                  </a:lnTo>
                  <a:lnTo>
                    <a:pt x="77" y="19"/>
                  </a:lnTo>
                  <a:lnTo>
                    <a:pt x="54" y="34"/>
                  </a:lnTo>
                  <a:lnTo>
                    <a:pt x="44" y="44"/>
                  </a:lnTo>
                  <a:close/>
                  <a:moveTo>
                    <a:pt x="197" y="87"/>
                  </a:moveTo>
                  <a:lnTo>
                    <a:pt x="205" y="96"/>
                  </a:lnTo>
                  <a:lnTo>
                    <a:pt x="215" y="116"/>
                  </a:lnTo>
                  <a:lnTo>
                    <a:pt x="219" y="138"/>
                  </a:lnTo>
                  <a:lnTo>
                    <a:pt x="216" y="159"/>
                  </a:lnTo>
                  <a:lnTo>
                    <a:pt x="207" y="179"/>
                  </a:lnTo>
                  <a:lnTo>
                    <a:pt x="194" y="196"/>
                  </a:lnTo>
                  <a:lnTo>
                    <a:pt x="176" y="209"/>
                  </a:lnTo>
                  <a:lnTo>
                    <a:pt x="154" y="216"/>
                  </a:lnTo>
                  <a:lnTo>
                    <a:pt x="142" y="217"/>
                  </a:lnTo>
                  <a:lnTo>
                    <a:pt x="129" y="216"/>
                  </a:lnTo>
                  <a:lnTo>
                    <a:pt x="107" y="210"/>
                  </a:lnTo>
                  <a:lnTo>
                    <a:pt x="89" y="199"/>
                  </a:lnTo>
                  <a:lnTo>
                    <a:pt x="77" y="183"/>
                  </a:lnTo>
                  <a:lnTo>
                    <a:pt x="70" y="165"/>
                  </a:lnTo>
                  <a:lnTo>
                    <a:pt x="68" y="144"/>
                  </a:lnTo>
                  <a:lnTo>
                    <a:pt x="73" y="124"/>
                  </a:lnTo>
                  <a:lnTo>
                    <a:pt x="85" y="103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32" y="70"/>
                  </a:lnTo>
                  <a:lnTo>
                    <a:pt x="160" y="68"/>
                  </a:lnTo>
                  <a:lnTo>
                    <a:pt x="186" y="77"/>
                  </a:lnTo>
                  <a:lnTo>
                    <a:pt x="197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200" b="0" i="0" u="none" strike="noStrike" kern="1200" cap="none" spc="0" normalizeH="0" baseline="0" noProof="0">
                <a:ln>
                  <a:noFill/>
                </a:ln>
                <a:solidFill>
                  <a:srgbClr val="183A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6" name="Rounded Rectangle 5">
            <a:extLst>
              <a:ext uri="{FF2B5EF4-FFF2-40B4-BE49-F238E27FC236}">
                <a16:creationId xmlns:a16="http://schemas.microsoft.com/office/drawing/2014/main" id="{DEAE5ED6-F557-0A1E-312C-19BE11057327}"/>
              </a:ext>
            </a:extLst>
          </p:cNvPr>
          <p:cNvSpPr/>
          <p:nvPr/>
        </p:nvSpPr>
        <p:spPr>
          <a:xfrm>
            <a:off x="5574082" y="4004898"/>
            <a:ext cx="1289770" cy="902409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72000" tIns="72000" rIns="72000" bIns="72000" anchor="ctr" anchorCtr="0">
            <a:noAutofit/>
          </a:bodyPr>
          <a:lstStyle/>
          <a:p>
            <a:pPr algn="ctr"/>
            <a:r>
              <a:rPr lang="en-IE" sz="1000" b="1">
                <a:solidFill>
                  <a:schemeClr val="bg1"/>
                </a:solidFill>
                <a:latin typeface="EC Square Sans Pro" panose="020B0506040000020004" pitchFamily="34" charset="0"/>
                <a:cs typeface="Calibri" panose="020F0502020204030204" pitchFamily="34" charset="0"/>
              </a:rPr>
              <a:t>Restricted data</a:t>
            </a:r>
          </a:p>
        </p:txBody>
      </p:sp>
      <p:cxnSp>
        <p:nvCxnSpPr>
          <p:cNvPr id="1047" name="Connector: Elbow 1046">
            <a:extLst>
              <a:ext uri="{FF2B5EF4-FFF2-40B4-BE49-F238E27FC236}">
                <a16:creationId xmlns:a16="http://schemas.microsoft.com/office/drawing/2014/main" id="{5F452C77-1A15-BD10-27FB-D0FE65C5072F}"/>
              </a:ext>
            </a:extLst>
          </p:cNvPr>
          <p:cNvCxnSpPr>
            <a:cxnSpLocks/>
            <a:stCxn id="32" idx="3"/>
            <a:endCxn id="1046" idx="1"/>
          </p:cNvCxnSpPr>
          <p:nvPr/>
        </p:nvCxnSpPr>
        <p:spPr>
          <a:xfrm>
            <a:off x="4212436" y="3993926"/>
            <a:ext cx="1361646" cy="46217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ounded Rectangle 5">
            <a:extLst>
              <a:ext uri="{FF2B5EF4-FFF2-40B4-BE49-F238E27FC236}">
                <a16:creationId xmlns:a16="http://schemas.microsoft.com/office/drawing/2014/main" id="{7D06A189-3568-683C-8554-72CD02BABAF5}"/>
              </a:ext>
            </a:extLst>
          </p:cNvPr>
          <p:cNvSpPr/>
          <p:nvPr/>
        </p:nvSpPr>
        <p:spPr>
          <a:xfrm>
            <a:off x="5562965" y="5153688"/>
            <a:ext cx="1312004" cy="896144"/>
          </a:xfrm>
          <a:prstGeom prst="roundRect">
            <a:avLst/>
          </a:prstGeom>
          <a:solidFill>
            <a:srgbClr val="FFC000"/>
          </a:solidFill>
          <a:ln w="9521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914377"/>
            <a:r>
              <a:rPr lang="en-IE" sz="1000" b="1">
                <a:solidFill>
                  <a:srgbClr val="000000"/>
                </a:solidFill>
                <a:latin typeface="EC Square Sans Pro" panose="020B0506040000020004" pitchFamily="34" charset="0"/>
              </a:rPr>
              <a:t>Counterfeiting info</a:t>
            </a:r>
          </a:p>
        </p:txBody>
      </p:sp>
      <p:cxnSp>
        <p:nvCxnSpPr>
          <p:cNvPr id="1055" name="Connector: Elbow 1054">
            <a:extLst>
              <a:ext uri="{FF2B5EF4-FFF2-40B4-BE49-F238E27FC236}">
                <a16:creationId xmlns:a16="http://schemas.microsoft.com/office/drawing/2014/main" id="{C845EB8A-0412-DD50-B25C-A9DDD1E17779}"/>
              </a:ext>
            </a:extLst>
          </p:cNvPr>
          <p:cNvCxnSpPr>
            <a:cxnSpLocks/>
            <a:stCxn id="37" idx="2"/>
            <a:endCxn id="1054" idx="1"/>
          </p:cNvCxnSpPr>
          <p:nvPr/>
        </p:nvCxnSpPr>
        <p:spPr>
          <a:xfrm rot="16200000" flipH="1">
            <a:off x="3772931" y="3811725"/>
            <a:ext cx="1221879" cy="23581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76E89-1E7B-39C5-9A66-6D8F7E1125BA}"/>
              </a:ext>
            </a:extLst>
          </p:cNvPr>
          <p:cNvGrpSpPr/>
          <p:nvPr/>
        </p:nvGrpSpPr>
        <p:grpSpPr>
          <a:xfrm>
            <a:off x="9578483" y="2950579"/>
            <a:ext cx="2134010" cy="422108"/>
            <a:chOff x="8730638" y="2696551"/>
            <a:chExt cx="2134010" cy="422108"/>
          </a:xfrm>
        </p:grpSpPr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13CFBCB9-3111-E803-1A63-85E2033D09ED}"/>
                </a:ext>
              </a:extLst>
            </p:cNvPr>
            <p:cNvSpPr txBox="1"/>
            <p:nvPr/>
          </p:nvSpPr>
          <p:spPr>
            <a:xfrm>
              <a:off x="9145343" y="2707311"/>
              <a:ext cx="171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/>
                <a:t>DPP registry</a:t>
              </a:r>
            </a:p>
          </p:txBody>
        </p:sp>
        <p:pic>
          <p:nvPicPr>
            <p:cNvPr id="1062" name="Graphic 3">
              <a:extLst>
                <a:ext uri="{FF2B5EF4-FFF2-40B4-BE49-F238E27FC236}">
                  <a16:creationId xmlns:a16="http://schemas.microsoft.com/office/drawing/2014/main" id="{11D36511-8E61-B0CD-A329-DC198CD6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730638" y="2696551"/>
              <a:ext cx="414705" cy="422108"/>
            </a:xfrm>
            <a:prstGeom prst="rect">
              <a:avLst/>
            </a:prstGeom>
          </p:spPr>
        </p:pic>
      </p:grpSp>
      <p:sp>
        <p:nvSpPr>
          <p:cNvPr id="1084" name="Text Placeholder 30">
            <a:extLst>
              <a:ext uri="{FF2B5EF4-FFF2-40B4-BE49-F238E27FC236}">
                <a16:creationId xmlns:a16="http://schemas.microsoft.com/office/drawing/2014/main" id="{DE573C18-FDE7-C024-517B-A3C024E3CB3B}"/>
              </a:ext>
            </a:extLst>
          </p:cNvPr>
          <p:cNvSpPr txBox="1">
            <a:spLocks/>
          </p:cNvSpPr>
          <p:nvPr/>
        </p:nvSpPr>
        <p:spPr>
          <a:xfrm>
            <a:off x="1936897" y="1687345"/>
            <a:ext cx="2535756" cy="28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accent3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2133" dirty="0">
                <a:solidFill>
                  <a:srgbClr val="5088C5"/>
                </a:solidFill>
              </a:rPr>
              <a:t>Offline data</a:t>
            </a:r>
          </a:p>
        </p:txBody>
      </p:sp>
      <p:sp>
        <p:nvSpPr>
          <p:cNvPr id="1085" name="Text Placeholder 30">
            <a:extLst>
              <a:ext uri="{FF2B5EF4-FFF2-40B4-BE49-F238E27FC236}">
                <a16:creationId xmlns:a16="http://schemas.microsoft.com/office/drawing/2014/main" id="{A7DE12CA-50F2-90A4-67B5-16916D4B027C}"/>
              </a:ext>
            </a:extLst>
          </p:cNvPr>
          <p:cNvSpPr txBox="1">
            <a:spLocks/>
          </p:cNvSpPr>
          <p:nvPr/>
        </p:nvSpPr>
        <p:spPr>
          <a:xfrm>
            <a:off x="4967926" y="1699638"/>
            <a:ext cx="2648932" cy="28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accent3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2133" dirty="0" err="1">
                <a:solidFill>
                  <a:srgbClr val="5088C5"/>
                </a:solidFill>
              </a:rPr>
              <a:t>Decentrally</a:t>
            </a:r>
            <a:r>
              <a:rPr lang="en-US" sz="2133" dirty="0">
                <a:solidFill>
                  <a:srgbClr val="5088C5"/>
                </a:solidFill>
              </a:rPr>
              <a:t> stored online data</a:t>
            </a:r>
          </a:p>
        </p:txBody>
      </p:sp>
      <p:sp>
        <p:nvSpPr>
          <p:cNvPr id="1101" name="Text Placeholder 30">
            <a:extLst>
              <a:ext uri="{FF2B5EF4-FFF2-40B4-BE49-F238E27FC236}">
                <a16:creationId xmlns:a16="http://schemas.microsoft.com/office/drawing/2014/main" id="{74926F27-6C1C-06ED-F646-58B6452CFDC4}"/>
              </a:ext>
            </a:extLst>
          </p:cNvPr>
          <p:cNvSpPr txBox="1">
            <a:spLocks/>
          </p:cNvSpPr>
          <p:nvPr/>
        </p:nvSpPr>
        <p:spPr>
          <a:xfrm>
            <a:off x="8827293" y="1687345"/>
            <a:ext cx="2855619" cy="28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accent3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2133" dirty="0">
                <a:solidFill>
                  <a:srgbClr val="5088C5"/>
                </a:solidFill>
              </a:rPr>
              <a:t>(Few) centrally stored data</a:t>
            </a:r>
          </a:p>
        </p:txBody>
      </p:sp>
      <p:sp>
        <p:nvSpPr>
          <p:cNvPr id="1102" name="Right Brace 1101">
            <a:extLst>
              <a:ext uri="{FF2B5EF4-FFF2-40B4-BE49-F238E27FC236}">
                <a16:creationId xmlns:a16="http://schemas.microsoft.com/office/drawing/2014/main" id="{093FEEB3-DB6F-7D0C-E53D-16172DFBDD74}"/>
              </a:ext>
            </a:extLst>
          </p:cNvPr>
          <p:cNvSpPr/>
          <p:nvPr/>
        </p:nvSpPr>
        <p:spPr>
          <a:xfrm>
            <a:off x="6874969" y="3331852"/>
            <a:ext cx="331652" cy="1210314"/>
          </a:xfrm>
          <a:prstGeom prst="rightBrace">
            <a:avLst>
              <a:gd name="adj1" fmla="val 8333"/>
              <a:gd name="adj2" fmla="val 5177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03" name="TextBox 1102">
            <a:extLst>
              <a:ext uri="{FF2B5EF4-FFF2-40B4-BE49-F238E27FC236}">
                <a16:creationId xmlns:a16="http://schemas.microsoft.com/office/drawing/2014/main" id="{8541AD90-5CB4-8520-975A-D92BE471E879}"/>
              </a:ext>
            </a:extLst>
          </p:cNvPr>
          <p:cNvSpPr txBox="1"/>
          <p:nvPr/>
        </p:nvSpPr>
        <p:spPr>
          <a:xfrm>
            <a:off x="7231480" y="3451519"/>
            <a:ext cx="1519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>
                <a:latin typeface="EC Square Sans Pro" panose="020B0506040000020004" pitchFamily="34" charset="0"/>
                <a:cs typeface="Calibri" panose="020F0502020204030204" pitchFamily="34" charset="0"/>
              </a:rPr>
              <a:t>Structured/ Machine readable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>
                <a:latin typeface="EC Square Sans Pro" panose="020B0506040000020004" pitchFamily="34" charset="0"/>
                <a:cs typeface="Calibri" panose="020F0502020204030204" pitchFamily="34" charset="0"/>
              </a:rPr>
              <a:t>Versioned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200" dirty="0">
                <a:latin typeface="EC Square Sans Pro" panose="020B0506040000020004" pitchFamily="34" charset="0"/>
                <a:cs typeface="Calibri" panose="020F0502020204030204" pitchFamily="34" charset="0"/>
              </a:rPr>
              <a:t>Retention period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71F0C9-EC1D-9B55-BF34-2BBA064E5947}"/>
              </a:ext>
            </a:extLst>
          </p:cNvPr>
          <p:cNvSpPr/>
          <p:nvPr/>
        </p:nvSpPr>
        <p:spPr>
          <a:xfrm>
            <a:off x="9319421" y="3549527"/>
            <a:ext cx="2147259" cy="299295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t">
            <a:spAutoFit/>
          </a:bodyPr>
          <a:lstStyle/>
          <a:p>
            <a:pPr>
              <a:defRPr/>
            </a:pPr>
            <a:r>
              <a:rPr lang="en-US" sz="1000" b="1">
                <a:latin typeface="EC Square Sans Pro"/>
                <a:cs typeface="Calibri"/>
              </a:rPr>
              <a:t>All data carriers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A6300-B091-2473-BE4B-A6C42F57BAA9}"/>
              </a:ext>
            </a:extLst>
          </p:cNvPr>
          <p:cNvSpPr/>
          <p:nvPr/>
        </p:nvSpPr>
        <p:spPr>
          <a:xfrm>
            <a:off x="9319420" y="3847348"/>
            <a:ext cx="2147260" cy="299295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t">
            <a:spAutoFit/>
          </a:bodyPr>
          <a:lstStyle/>
          <a:p>
            <a:pPr>
              <a:defRPr/>
            </a:pPr>
            <a:r>
              <a:rPr lang="en-US" sz="1000" b="1">
                <a:latin typeface="EC Square Sans Pro"/>
                <a:cs typeface="Calibri"/>
              </a:rPr>
              <a:t>All product unique identifiers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45BAB-2EE2-03AE-5460-8E00D6694617}"/>
              </a:ext>
            </a:extLst>
          </p:cNvPr>
          <p:cNvSpPr/>
          <p:nvPr/>
        </p:nvSpPr>
        <p:spPr>
          <a:xfrm>
            <a:off x="9319420" y="4153218"/>
            <a:ext cx="2147260" cy="607071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72000" rIns="72000" bIns="72000" anchor="t">
            <a:spAutoFit/>
          </a:bodyPr>
          <a:lstStyle/>
          <a:p>
            <a:pPr>
              <a:defRPr/>
            </a:pPr>
            <a:r>
              <a:rPr lang="en-US" sz="1000" b="1">
                <a:latin typeface="EC Square Sans Pro"/>
                <a:cs typeface="Calibri"/>
              </a:rPr>
              <a:t>The information that allows the verification of the authenticity of the DPP</a:t>
            </a:r>
            <a:endParaRPr lang="en-US" sz="2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102F48-CD38-F603-855A-C6EB423545C0}"/>
              </a:ext>
            </a:extLst>
          </p:cNvPr>
          <p:cNvSpPr txBox="1"/>
          <p:nvPr/>
        </p:nvSpPr>
        <p:spPr>
          <a:xfrm>
            <a:off x="5815555" y="2582531"/>
            <a:ext cx="80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>
                <a:latin typeface="EC Square Sans Pro" panose="020B0506040000020004" pitchFamily="34" charset="0"/>
              </a:rPr>
              <a:t>DPP</a:t>
            </a:r>
          </a:p>
        </p:txBody>
      </p:sp>
    </p:spTree>
    <p:extLst>
      <p:ext uri="{BB962C8B-B14F-4D97-AF65-F5344CB8AC3E}">
        <p14:creationId xmlns:p14="http://schemas.microsoft.com/office/powerpoint/2010/main" val="170608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21" y="160572"/>
            <a:ext cx="10744091" cy="782357"/>
          </a:xfrm>
        </p:spPr>
        <p:txBody>
          <a:bodyPr/>
          <a:lstStyle/>
          <a:p>
            <a:r>
              <a:rPr lang="en-GB" sz="3600" dirty="0"/>
              <a:t>DPP design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F1F16B-05AF-4126-AD17-A0E3F6AEE6B8}"/>
              </a:ext>
            </a:extLst>
          </p:cNvPr>
          <p:cNvGrpSpPr/>
          <p:nvPr/>
        </p:nvGrpSpPr>
        <p:grpSpPr>
          <a:xfrm>
            <a:off x="5012480" y="500838"/>
            <a:ext cx="2653290" cy="2052345"/>
            <a:chOff x="4769355" y="2010392"/>
            <a:chExt cx="2485835" cy="1977401"/>
          </a:xfrm>
        </p:grpSpPr>
        <p:pic>
          <p:nvPicPr>
            <p:cNvPr id="22" name="Picture 21" descr="Qr code&#10;&#10;Description automatically generated">
              <a:extLst>
                <a:ext uri="{FF2B5EF4-FFF2-40B4-BE49-F238E27FC236}">
                  <a16:creationId xmlns:a16="http://schemas.microsoft.com/office/drawing/2014/main" id="{75AB429C-ADC7-4B13-AC98-B9943C38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142" y="2010392"/>
              <a:ext cx="1532594" cy="1532594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F5B326-42AC-45D2-B6FA-DE0B45D45304}"/>
                </a:ext>
              </a:extLst>
            </p:cNvPr>
            <p:cNvSpPr txBox="1"/>
            <p:nvPr/>
          </p:nvSpPr>
          <p:spPr>
            <a:xfrm>
              <a:off x="4769355" y="3542986"/>
              <a:ext cx="2485835" cy="4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IE" sz="2400" dirty="0">
                  <a:solidFill>
                    <a:srgbClr val="035DC1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D</a:t>
              </a:r>
              <a:r>
                <a:rPr lang="en-IE" sz="2400" dirty="0">
                  <a:solidFill>
                    <a:srgbClr val="4D4D4D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igital </a:t>
              </a:r>
              <a:r>
                <a:rPr lang="en-IE" sz="2400" dirty="0">
                  <a:solidFill>
                    <a:srgbClr val="035DC1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P</a:t>
              </a:r>
              <a:r>
                <a:rPr lang="en-IE" sz="2400" dirty="0">
                  <a:solidFill>
                    <a:srgbClr val="4D4D4D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roduct </a:t>
              </a:r>
              <a:r>
                <a:rPr lang="en-IE" sz="2400" dirty="0">
                  <a:solidFill>
                    <a:srgbClr val="035DC1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P</a:t>
              </a:r>
              <a:r>
                <a:rPr lang="en-IE" sz="2400" dirty="0">
                  <a:solidFill>
                    <a:srgbClr val="4D4D4D"/>
                  </a:solidFill>
                  <a:latin typeface="Bahnschrift SemiBold Condensed" panose="020B0502040204020203" pitchFamily="34" charset="0"/>
                  <a:ea typeface="MS PGothic" pitchFamily="34" charset="-128"/>
                </a:rPr>
                <a:t>assport</a:t>
              </a: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8A69CB87-0D88-46D7-BC67-843750B4805C}"/>
              </a:ext>
            </a:extLst>
          </p:cNvPr>
          <p:cNvSpPr/>
          <p:nvPr/>
        </p:nvSpPr>
        <p:spPr>
          <a:xfrm rot="10800000">
            <a:off x="3568507" y="1467322"/>
            <a:ext cx="1184367" cy="5072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B8E6E-A761-4DBE-9982-D8EB9575A2C2}"/>
              </a:ext>
            </a:extLst>
          </p:cNvPr>
          <p:cNvSpPr txBox="1"/>
          <p:nvPr/>
        </p:nvSpPr>
        <p:spPr>
          <a:xfrm>
            <a:off x="1429327" y="1499371"/>
            <a:ext cx="146706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IE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DPP-system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0FF96-375C-438D-B2BF-64DDB975EE4A}"/>
              </a:ext>
            </a:extLst>
          </p:cNvPr>
          <p:cNvSpPr txBox="1"/>
          <p:nvPr/>
        </p:nvSpPr>
        <p:spPr>
          <a:xfrm>
            <a:off x="342901" y="2918616"/>
            <a:ext cx="4991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All </a:t>
            </a:r>
            <a:r>
              <a:rPr lang="en-IE" sz="1400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standards</a:t>
            </a:r>
            <a:r>
              <a:rPr lang="en-IE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 and </a:t>
            </a:r>
            <a:r>
              <a:rPr lang="en-IE" sz="1400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protocols</a:t>
            </a:r>
            <a:r>
              <a:rPr lang="en-IE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 related to the IT architecture, like standards on: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IE" sz="1400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Data carriers and unique identifiers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Access rights management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Interoperability (technical, semantic, organisation), including data exchange protocols and formats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Data storage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Data processing (introduction, modification, update)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Data authentication, reliability, and integrity</a:t>
            </a:r>
          </a:p>
          <a:p>
            <a:pPr marL="742932" lvl="1" indent="-285744" defTabSz="914377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Data security and privacy</a:t>
            </a:r>
          </a:p>
          <a:p>
            <a:pPr marL="742932" lvl="1" indent="-285744" defTabSz="914377">
              <a:buFont typeface="Wingdings" panose="05000000000000000000" pitchFamily="2" charset="2"/>
              <a:buChar char="Ø"/>
              <a:defRPr/>
            </a:pPr>
            <a:endParaRPr lang="en-IE" sz="1400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  <a:p>
            <a:pPr marL="266693" lvl="1" indent="-266693" defTabSz="914377">
              <a:buFont typeface="Arial" panose="020B0604020202020204" pitchFamily="34" charset="0"/>
              <a:buChar char="•"/>
              <a:defRPr/>
            </a:pPr>
            <a:r>
              <a:rPr lang="en-IE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The DPP registry</a:t>
            </a:r>
          </a:p>
          <a:p>
            <a:pPr marL="742932" lvl="1" indent="-285744" defTabSz="914377">
              <a:buFont typeface="Wingdings" panose="05000000000000000000" pitchFamily="2" charset="2"/>
              <a:buChar char="Ø"/>
              <a:defRPr/>
            </a:pPr>
            <a:endParaRPr lang="en-IE" sz="1400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6B11C1B-83AD-41E5-B3B4-208B76591210}"/>
              </a:ext>
            </a:extLst>
          </p:cNvPr>
          <p:cNvSpPr/>
          <p:nvPr/>
        </p:nvSpPr>
        <p:spPr>
          <a:xfrm>
            <a:off x="7912362" y="1430392"/>
            <a:ext cx="1184367" cy="5072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I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1E4D23-3C7A-44E0-A552-06E2D7A46A1E}"/>
              </a:ext>
            </a:extLst>
          </p:cNvPr>
          <p:cNvSpPr txBox="1"/>
          <p:nvPr/>
        </p:nvSpPr>
        <p:spPr>
          <a:xfrm>
            <a:off x="9641233" y="1518009"/>
            <a:ext cx="118494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IE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DPP-data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BA11785-535F-4625-9D5E-8227D1D61724}"/>
              </a:ext>
            </a:extLst>
          </p:cNvPr>
          <p:cNvSpPr txBox="1"/>
          <p:nvPr/>
        </p:nvSpPr>
        <p:spPr>
          <a:xfrm>
            <a:off x="7534275" y="2944847"/>
            <a:ext cx="4476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Economic operator’s name, registered trade name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Global Trade Identification Number or equivalent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TARIC code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Global location number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Authorised representative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Reference of the back-up data repository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…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589962-DBC4-4AC6-8EA4-E32384F591DD}"/>
              </a:ext>
            </a:extLst>
          </p:cNvPr>
          <p:cNvSpPr txBox="1"/>
          <p:nvPr/>
        </p:nvSpPr>
        <p:spPr>
          <a:xfrm>
            <a:off x="8854563" y="2656140"/>
            <a:ext cx="2991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Possible Track &amp; Trace identifiers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D943E9-79B7-4293-A1D0-1D3AB35ACD5D}"/>
              </a:ext>
            </a:extLst>
          </p:cNvPr>
          <p:cNvSpPr txBox="1"/>
          <p:nvPr/>
        </p:nvSpPr>
        <p:spPr>
          <a:xfrm>
            <a:off x="8854564" y="4626776"/>
            <a:ext cx="2518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Example of potential attributes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BC6EE9-BDCE-40DB-8514-15ED975B87C9}"/>
              </a:ext>
            </a:extLst>
          </p:cNvPr>
          <p:cNvSpPr txBox="1"/>
          <p:nvPr/>
        </p:nvSpPr>
        <p:spPr>
          <a:xfrm>
            <a:off x="7534276" y="4908538"/>
            <a:ext cx="45529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Description of the material, component, or product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Recycled content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Substances of concern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Environmental footprint profile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Classes of performance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Technical parameters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…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4D4D4D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026C5D-8DC6-4FD2-B461-0BD32AA4C4B0}"/>
              </a:ext>
            </a:extLst>
          </p:cNvPr>
          <p:cNvSpPr txBox="1"/>
          <p:nvPr/>
        </p:nvSpPr>
        <p:spPr>
          <a:xfrm>
            <a:off x="402731" y="2018009"/>
            <a:ext cx="3520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IE" sz="1400" i="1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(to be developed before DPP deployment)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6943CBF-FEAC-4117-8275-87F1DFFBCB0B}"/>
              </a:ext>
            </a:extLst>
          </p:cNvPr>
          <p:cNvSpPr txBox="1"/>
          <p:nvPr/>
        </p:nvSpPr>
        <p:spPr>
          <a:xfrm>
            <a:off x="8504546" y="2035150"/>
            <a:ext cx="379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IE" sz="1400" i="1" dirty="0">
                <a:solidFill>
                  <a:srgbClr val="4D4D4D"/>
                </a:solidFill>
                <a:latin typeface="Arial"/>
                <a:ea typeface="MS PGothic" pitchFamily="34" charset="-128"/>
              </a:rPr>
              <a:t>(to be identified when developing product-group specific secondary legislation)</a:t>
            </a:r>
          </a:p>
        </p:txBody>
      </p:sp>
    </p:spTree>
    <p:extLst>
      <p:ext uri="{BB962C8B-B14F-4D97-AF65-F5344CB8AC3E}">
        <p14:creationId xmlns:p14="http://schemas.microsoft.com/office/powerpoint/2010/main" val="267307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148" y="1024710"/>
            <a:ext cx="11456298" cy="5472343"/>
          </a:xfrm>
        </p:spPr>
        <p:txBody>
          <a:bodyPr>
            <a:normAutofit fontScale="25000" lnSpcReduction="20000"/>
          </a:bodyPr>
          <a:lstStyle/>
          <a:p>
            <a:pPr marL="0" lvl="1" indent="0" algn="just">
              <a:spcAft>
                <a:spcPts val="600"/>
              </a:spcAft>
              <a:buNone/>
              <a:defRPr/>
            </a:pPr>
            <a:endParaRPr lang="en-IE" sz="4400" b="1" dirty="0">
              <a:solidFill>
                <a:schemeClr val="accent2"/>
              </a:solidFill>
            </a:endParaRPr>
          </a:p>
          <a:p>
            <a:pPr marL="0" indent="0" algn="ctr">
              <a:spcAft>
                <a:spcPts val="600"/>
              </a:spcAft>
              <a:buNone/>
              <a:defRPr/>
            </a:pPr>
            <a:r>
              <a:rPr lang="en-IE" sz="11200" b="1" dirty="0">
                <a:solidFill>
                  <a:schemeClr val="accent2"/>
                </a:solidFill>
              </a:rPr>
              <a:t>The scope and legal requirements</a:t>
            </a:r>
          </a:p>
          <a:p>
            <a:pPr marL="0" indent="0" algn="just">
              <a:spcAft>
                <a:spcPts val="600"/>
              </a:spcAft>
              <a:buNone/>
              <a:defRPr/>
            </a:pPr>
            <a:endParaRPr lang="en-IE" sz="7200" b="1" dirty="0">
              <a:solidFill>
                <a:schemeClr val="accent2"/>
              </a:solidFill>
            </a:endParaRPr>
          </a:p>
          <a:p>
            <a:pPr algn="just">
              <a:spcAft>
                <a:spcPts val="600"/>
              </a:spcAft>
              <a:defRPr/>
            </a:pPr>
            <a:r>
              <a:rPr lang="en-GB" sz="8000" dirty="0"/>
              <a:t>Basis for future </a:t>
            </a:r>
            <a:r>
              <a:rPr lang="en-GB" sz="8000" b="1" dirty="0"/>
              <a:t>harmonised standards</a:t>
            </a:r>
          </a:p>
          <a:p>
            <a:pPr algn="just">
              <a:spcAft>
                <a:spcPts val="600"/>
              </a:spcAft>
              <a:defRPr/>
            </a:pPr>
            <a:endParaRPr lang="en-GB" sz="8000" dirty="0"/>
          </a:p>
          <a:p>
            <a:pPr algn="just">
              <a:spcAft>
                <a:spcPts val="600"/>
              </a:spcAft>
              <a:defRPr/>
            </a:pPr>
            <a:r>
              <a:rPr lang="en-GB" sz="8000" b="1" dirty="0"/>
              <a:t>8 new areas of harmonised standards to be drafted </a:t>
            </a:r>
            <a:r>
              <a:rPr lang="en-GB" sz="8000" dirty="0"/>
              <a:t>to support the implementation of the proposed </a:t>
            </a:r>
            <a:r>
              <a:rPr lang="en-GB" sz="8000" b="1" dirty="0"/>
              <a:t>DPP-system</a:t>
            </a:r>
            <a:r>
              <a:rPr lang="en-GB" sz="8000" dirty="0"/>
              <a:t>. In particular: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8000" dirty="0"/>
              <a:t>Unique identifiers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8000" dirty="0"/>
              <a:t>Data carriers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8000" dirty="0"/>
              <a:t>Links between physical product and digital representation, including look-up mechanism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8000" dirty="0"/>
              <a:t>Access rights management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8000" dirty="0"/>
              <a:t>interoperability (technical, semantic, organisation), including data exchange protocols and formats and data processing (introduction, modification, update)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8000" dirty="0"/>
              <a:t>Data authentication, reliability, integrity</a:t>
            </a:r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8000" dirty="0"/>
              <a:t>Data security and privacy</a:t>
            </a:r>
            <a:endParaRPr lang="en-GB" sz="8000" dirty="0"/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endParaRPr lang="en-GB" sz="9200" dirty="0"/>
          </a:p>
          <a:p>
            <a:pPr algn="just">
              <a:spcAft>
                <a:spcPts val="600"/>
              </a:spcAft>
              <a:defRPr/>
            </a:pPr>
            <a:endParaRPr lang="en-GB" sz="9600" b="1" dirty="0"/>
          </a:p>
          <a:p>
            <a:pPr marL="1828800" lvl="1" indent="-1371600" algn="just">
              <a:spcAft>
                <a:spcPts val="600"/>
              </a:spcAft>
              <a:buFont typeface="+mj-lt"/>
              <a:buAutoNum type="alphaLcParenR"/>
              <a:defRPr/>
            </a:pPr>
            <a:endParaRPr lang="en-GB" sz="9200" b="1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E3DD367-F368-41DB-A835-C177005527F4}"/>
              </a:ext>
            </a:extLst>
          </p:cNvPr>
          <p:cNvSpPr txBox="1">
            <a:spLocks/>
          </p:cNvSpPr>
          <p:nvPr/>
        </p:nvSpPr>
        <p:spPr>
          <a:xfrm>
            <a:off x="1182762" y="71279"/>
            <a:ext cx="9683069" cy="953431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dirty="0" smtClean="0"/>
              <a:t>Standardisation Request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701503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Master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rgbClr val="0F5494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rgbClr val="0F5494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3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EF Master Template">
  <a:themeElements>
    <a:clrScheme name="ff0179">
      <a:dk1>
        <a:srgbClr val="000000"/>
      </a:dk1>
      <a:lt1>
        <a:srgbClr val="FFFFFF"/>
      </a:lt1>
      <a:dk2>
        <a:srgbClr val="003365"/>
      </a:dk2>
      <a:lt2>
        <a:srgbClr val="FFCB00"/>
      </a:lt2>
      <a:accent1>
        <a:srgbClr val="004493"/>
      </a:accent1>
      <a:accent2>
        <a:srgbClr val="00B3EF"/>
      </a:accent2>
      <a:accent3>
        <a:srgbClr val="FF0179"/>
      </a:accent3>
      <a:accent4>
        <a:srgbClr val="FFCF00"/>
      </a:accent4>
      <a:accent5>
        <a:srgbClr val="99C9BD"/>
      </a:accent5>
      <a:accent6>
        <a:srgbClr val="003764"/>
      </a:accent6>
      <a:hlink>
        <a:srgbClr val="B2E8FA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1" cap="flat">
          <a:noFill/>
          <a:prstDash val="solid"/>
          <a:miter/>
        </a:ln>
      </a:spPr>
      <a:bodyPr rtlCol="0" anchor="ctr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5622</TotalTime>
  <Words>589</Words>
  <Application>Microsoft Office PowerPoint</Application>
  <PresentationFormat>Widescreen</PresentationFormat>
  <Paragraphs>95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MS PGothic</vt:lpstr>
      <vt:lpstr>MS PGothic</vt:lpstr>
      <vt:lpstr>Arial</vt:lpstr>
      <vt:lpstr>Bahnschrift SemiBold Condensed</vt:lpstr>
      <vt:lpstr>Calibri</vt:lpstr>
      <vt:lpstr>Calibri Light</vt:lpstr>
      <vt:lpstr>EC Square Sans Pro</vt:lpstr>
      <vt:lpstr>EC Square Sans Pro Extra Black</vt:lpstr>
      <vt:lpstr>EC Square Sans Pro Medium</vt:lpstr>
      <vt:lpstr>Verdana</vt:lpstr>
      <vt:lpstr>Wingdings</vt:lpstr>
      <vt:lpstr>Slide_Master</vt:lpstr>
      <vt:lpstr>1_Office Theme</vt:lpstr>
      <vt:lpstr>3_Office Theme</vt:lpstr>
      <vt:lpstr>Thème Office</vt:lpstr>
      <vt:lpstr>CEF Master Template</vt:lpstr>
      <vt:lpstr>Digital Product Passport Why, How, When </vt:lpstr>
      <vt:lpstr>Sustainability is not only about GHG emissions reduction </vt:lpstr>
      <vt:lpstr>Key tool for Circular Economy: Cooperation &amp; Information exchange </vt:lpstr>
      <vt:lpstr>Recent &amp; directly relevant EU legislations: </vt:lpstr>
      <vt:lpstr>PowerPoint Presentation</vt:lpstr>
      <vt:lpstr>DPP basic Data Architecture</vt:lpstr>
      <vt:lpstr>DPP design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claims initiative  2nd ISG meeting</dc:title>
  <dc:creator>iAKOVIDIS Ilias</dc:creator>
  <cp:lastModifiedBy>IAKOVIDIS Ilias (CNECT)</cp:lastModifiedBy>
  <cp:revision>177</cp:revision>
  <cp:lastPrinted>2021-04-23T07:58:08Z</cp:lastPrinted>
  <dcterms:created xsi:type="dcterms:W3CDTF">2020-10-14T11:34:42Z</dcterms:created>
  <dcterms:modified xsi:type="dcterms:W3CDTF">2023-04-28T16:01:30Z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2022-04-26T14:48:52Z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191aeeaa-def2-4079-896c-3fddd53766cb</vt:lpwstr>
  </property>
  <property fmtid="{D5CDD505-2E9C-101B-9397-08002B2CF9AE}" pid="8" name="MSIP_Label_6bd9ddd1-4d20-43f6-abfa-fc3c07406f94_ContentBits">
    <vt:lpwstr>0</vt:lpwstr>
  </property>
</Properties>
</file>