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80D847-AAE3-4EA1-96AA-92FDA1C6AF62}" v="1" dt="2022-05-05T08:13:03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01F1A-1037-403D-A4C4-990753928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48C67-46FB-4566-9427-56F94EFF1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88B2A-4C84-4AE8-9364-10E6F2242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1BCB5-A7CC-490D-82F3-1263923CD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EA32-3775-4C78-904E-B319BF9AC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2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5C9B-87FF-462C-B557-9FB346DD9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6B8F4-083A-4A4C-B28B-32906C0C7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E7E85-B65B-4AB3-9063-1262D98D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00A36-A16F-4563-80E4-5784D7CA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C3F00-1937-47B2-9230-A7A3182D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179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615DBC-5677-4C26-B2C7-7BFB965E4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2AAFC9-BEF9-4060-AFD2-2975664F9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35195-E48B-493B-BB2C-069B65075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1FAC5-33A3-4ADA-B9D3-464901015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5D214-D9F6-4450-8892-331AEEBD9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376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5E68D-FF45-43A2-A16E-A791302B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E2A94-CBB1-4D0F-A238-47FBD5C6B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639A9-DB06-45AC-A475-E9F8A088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6EAC-35F3-407D-814D-4999F1AFC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04D22-B9C8-4108-99BB-83DBA4B68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560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8EF39-26D6-469B-95F0-D00856B9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9E910-2FAE-44EA-A7E6-D538059A1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97357-1FFD-4B09-98D6-366454F5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1458E-E536-486F-8430-57EFAC44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06D52-F04D-4639-A1E6-19F19CC28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16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B735D-ED8E-4A55-B94F-8B5290524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3284F-C749-489E-AE1A-E8BCD337C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398632-C74E-486E-9EA1-C9D78B195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DCD4C-2375-49E3-A5B5-503691C29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323EEC-BCFB-412D-9F7C-74DC6C1B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B8766-3604-46EA-A070-1E338F3BA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4598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BA5B-7F52-4C4E-8267-FD6C3F4C3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85B8F-7640-4824-8B54-18E6813FB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A1C439-1D92-49F9-BA01-A58361BA5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26AC4-96EA-4BB4-AA29-C743DBF407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A1B2BA-1D4A-4969-B167-6B3F3863B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C785CE-987A-4AFA-8C28-4EFE8F3F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B75B4-A987-4D72-8C77-E40ACEC4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D4844-6797-4B66-BD50-8E3A448F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534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5C71D-57D8-47EF-A3C8-D88500A75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370D27-8D85-4103-ACCD-8AEB74075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E027F7-C994-4FD4-9808-40D1EA0AE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ED6643-9948-4C37-8F40-FD27B46C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2447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B18EF7-412D-43FF-AD23-69C95D6F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2F3321-55D4-46D0-A3CC-31557CE3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571E8-4D2B-4BA8-8F8F-80649AA25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8638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99CBF-FC1B-4F3D-B350-ACF42855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85A0-3EC4-4F59-A17C-3EE10026A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ADBF14-B659-4C87-864B-E7EB4515A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DD9657-B2C2-42C6-AA3A-AC19731AB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84B3B-DC11-4243-987B-AEF38010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C09CFF-2985-4079-A1A6-BA8CA90CF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096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A392-1974-452F-B88D-2F317B4A8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3E05A1-56A9-447B-938A-7CA6F3B88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592741-3798-414D-A383-344174E85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6DB36-46B2-494C-B1FB-31BC2412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99AF4-06CF-4139-8499-E388722F9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C6A34-EF24-435A-9AA3-EAB54CBC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304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F82858-E189-4C95-BA61-2578B3287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271FDC-E9C5-4DF1-9366-C9D6B27BF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95E59-096C-41A4-94F7-3288EF1DF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1485B-5E64-42F8-BFC9-2A417BCB1565}" type="datetimeFigureOut">
              <a:rPr lang="en-IE" smtClean="0"/>
              <a:t>05/05/2022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A486D-533E-4E67-B1DC-55724B4A6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44F98-397C-42B6-B5C6-23B5CA0C2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21E72-73C6-458F-9713-072367414D3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50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D5627-E287-4E73-BA8B-78E2D585F36C}"/>
              </a:ext>
            </a:extLst>
          </p:cNvPr>
          <p:cNvSpPr txBox="1">
            <a:spLocks/>
          </p:cNvSpPr>
          <p:nvPr/>
        </p:nvSpPr>
        <p:spPr>
          <a:xfrm>
            <a:off x="475191" y="116872"/>
            <a:ext cx="11241617" cy="50006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DLT Cybersecurity low cost TIPS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F122C22-C2DA-40E5-BE25-AFD341556588}"/>
              </a:ext>
            </a:extLst>
          </p:cNvPr>
          <p:cNvSpPr txBox="1"/>
          <p:nvPr/>
        </p:nvSpPr>
        <p:spPr>
          <a:xfrm>
            <a:off x="249093" y="925138"/>
            <a:ext cx="11447236" cy="494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E" sz="1600" dirty="0">
                <a:cs typeface="Arial" panose="020B0604020202020204" pitchFamily="34" charset="0"/>
              </a:rPr>
              <a:t>Threat model components per layer boundary inline with industry standard DLT reference architecture.</a:t>
            </a:r>
            <a:endParaRPr lang="en-GB" sz="1600" dirty="0"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1600" dirty="0">
                <a:cs typeface="Arial" panose="020B0604020202020204" pitchFamily="34" charset="0"/>
              </a:rPr>
              <a:t>Segment the network and </a:t>
            </a:r>
            <a:r>
              <a:rPr lang="en-IE" sz="1600" dirty="0">
                <a:cs typeface="Arial" panose="020B0604020202020204" pitchFamily="34" charset="0"/>
              </a:rPr>
              <a:t>implement defence in layers. Whitelist ingress and control outgoing traffic.</a:t>
            </a:r>
            <a:endParaRPr lang="en-GB" sz="1600" dirty="0">
              <a:cs typeface="Arial" panose="020B0604020202020204" pitchFamily="34" charset="0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GB" sz="1600" dirty="0">
                <a:cs typeface="Arial" panose="020B0604020202020204" pitchFamily="34" charset="0"/>
              </a:rPr>
              <a:t>Follow </a:t>
            </a:r>
            <a:r>
              <a:rPr lang="en-GB" sz="1600" i="1" dirty="0">
                <a:cs typeface="Arial" panose="020B0604020202020204" pitchFamily="34" charset="0"/>
              </a:rPr>
              <a:t>need to know</a:t>
            </a:r>
            <a:r>
              <a:rPr lang="en-GB" sz="1600" dirty="0">
                <a:cs typeface="Arial" panose="020B0604020202020204" pitchFamily="34" charset="0"/>
              </a:rPr>
              <a:t> principle for any </a:t>
            </a:r>
            <a:r>
              <a:rPr lang="en-IE" sz="1600" dirty="0">
                <a:cs typeface="Arial" panose="020B0604020202020204" pitchFamily="34" charset="0"/>
              </a:rPr>
              <a:t>access (service account, user account, support and admin).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E" sz="1600" dirty="0">
                <a:cs typeface="Arial" panose="020B0604020202020204" pitchFamily="34" charset="0"/>
              </a:rPr>
              <a:t>Keep operating systems, libraries and other software always patched.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E" sz="1600" dirty="0">
                <a:cs typeface="Arial" panose="020B0604020202020204" pitchFamily="34" charset="0"/>
              </a:rPr>
              <a:t>Review entitlements and security posture periodically.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E" sz="1600" dirty="0">
                <a:cs typeface="Arial" panose="020B0604020202020204" pitchFamily="34" charset="0"/>
              </a:rPr>
              <a:t>Train your users on cybersecurity aspects and data handling.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IE" sz="1600" dirty="0">
                <a:cs typeface="Arial" panose="020B0604020202020204" pitchFamily="34" charset="0"/>
              </a:rPr>
              <a:t>Treat backups at highest confidential classification and setup security accordingly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endParaRPr lang="en-IE" sz="1600" dirty="0"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IE" sz="1600" dirty="0">
                <a:cs typeface="Arial" panose="020B0604020202020204" pitchFamily="34" charset="0"/>
              </a:rPr>
              <a:t>Refer checklists and detailed guidance at </a:t>
            </a:r>
            <a:r>
              <a:rPr lang="en-GB" sz="1600" dirty="0">
                <a:cs typeface="Arial" panose="020B0604020202020204" pitchFamily="34" charset="0"/>
              </a:rPr>
              <a:t>https://www.linkedin.com/posts/sudhaeiyer_shoring-up-dltcrypto-cybersecurity-activity-6901488896694448128-vvxm</a:t>
            </a:r>
          </a:p>
        </p:txBody>
      </p:sp>
    </p:spTree>
    <p:extLst>
      <p:ext uri="{BB962C8B-B14F-4D97-AF65-F5344CB8AC3E}">
        <p14:creationId xmlns:p14="http://schemas.microsoft.com/office/powerpoint/2010/main" val="1515760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Iyer</dc:creator>
  <cp:lastModifiedBy>Iyer, Sudha E [CCC-OT]</cp:lastModifiedBy>
  <cp:revision>4</cp:revision>
  <dcterms:created xsi:type="dcterms:W3CDTF">2022-05-01T22:33:58Z</dcterms:created>
  <dcterms:modified xsi:type="dcterms:W3CDTF">2022-05-05T10:25:09Z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291669d-c62a-41f9-9790-e463798003d8_Enabled">
    <vt:lpwstr>true</vt:lpwstr>
  </property>
  <property fmtid="{D5CDD505-2E9C-101B-9397-08002B2CF9AE}" pid="3" name="MSIP_Label_d291669d-c62a-41f9-9790-e463798003d8_SetDate">
    <vt:lpwstr>2022-05-03T18:17:02Z</vt:lpwstr>
  </property>
  <property fmtid="{D5CDD505-2E9C-101B-9397-08002B2CF9AE}" pid="4" name="MSIP_Label_d291669d-c62a-41f9-9790-e463798003d8_Method">
    <vt:lpwstr>Privileged</vt:lpwstr>
  </property>
  <property fmtid="{D5CDD505-2E9C-101B-9397-08002B2CF9AE}" pid="5" name="MSIP_Label_d291669d-c62a-41f9-9790-e463798003d8_Name">
    <vt:lpwstr>Public</vt:lpwstr>
  </property>
  <property fmtid="{D5CDD505-2E9C-101B-9397-08002B2CF9AE}" pid="6" name="MSIP_Label_d291669d-c62a-41f9-9790-e463798003d8_SiteId">
    <vt:lpwstr>1771ae17-e764-4e0f-a476-d4184d79a5d9</vt:lpwstr>
  </property>
  <property fmtid="{D5CDD505-2E9C-101B-9397-08002B2CF9AE}" pid="7" name="MSIP_Label_d291669d-c62a-41f9-9790-e463798003d8_ActionId">
    <vt:lpwstr>d9373c2d-cdcf-435f-a0ea-5d1f96bdf9bc</vt:lpwstr>
  </property>
  <property fmtid="{D5CDD505-2E9C-101B-9397-08002B2CF9AE}" pid="8" name="MSIP_Label_d291669d-c62a-41f9-9790-e463798003d8_ContentBits">
    <vt:lpwstr>0</vt:lpwstr>
  </property>
</Properties>
</file>