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708" r:id="rId4"/>
    <p:sldId id="268" r:id="rId5"/>
    <p:sldId id="259" r:id="rId6"/>
    <p:sldId id="709" r:id="rId7"/>
    <p:sldId id="714" r:id="rId8"/>
    <p:sldId id="7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1329" autoAdjust="0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CD743-AC82-4013-AE8E-9BAB402A321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FB9852-4F02-40BE-98E8-A68B0DDFD5F9}">
      <dgm:prSet phldrT="[Text]"/>
      <dgm:spPr/>
      <dgm:t>
        <a:bodyPr/>
        <a:lstStyle/>
        <a:p>
          <a:r>
            <a:rPr lang="en-GB" dirty="0"/>
            <a:t>National</a:t>
          </a:r>
        </a:p>
      </dgm:t>
    </dgm:pt>
    <dgm:pt modelId="{1F2293F4-2664-4099-932D-8C9EBC1F5197}" type="parTrans" cxnId="{BB24DD21-3F6F-4663-BB18-76C9445BB9A6}">
      <dgm:prSet/>
      <dgm:spPr/>
      <dgm:t>
        <a:bodyPr/>
        <a:lstStyle/>
        <a:p>
          <a:endParaRPr lang="en-GB"/>
        </a:p>
      </dgm:t>
    </dgm:pt>
    <dgm:pt modelId="{9A0D53B9-4600-4E95-93CB-4D22F77809AB}" type="sibTrans" cxnId="{BB24DD21-3F6F-4663-BB18-76C9445BB9A6}">
      <dgm:prSet/>
      <dgm:spPr/>
      <dgm:t>
        <a:bodyPr/>
        <a:lstStyle/>
        <a:p>
          <a:endParaRPr lang="en-GB"/>
        </a:p>
      </dgm:t>
    </dgm:pt>
    <dgm:pt modelId="{279FDC97-263C-4A80-A402-459F9E2CCF98}">
      <dgm:prSet phldrT="[Text]"/>
      <dgm:spPr/>
      <dgm:t>
        <a:bodyPr/>
        <a:lstStyle/>
        <a:p>
          <a:r>
            <a:rPr lang="en-GB" dirty="0"/>
            <a:t>European</a:t>
          </a:r>
        </a:p>
      </dgm:t>
    </dgm:pt>
    <dgm:pt modelId="{DFCB22DE-31C9-4DA3-A00C-449609D00645}" type="parTrans" cxnId="{AD51FD1F-8862-4026-B8C7-CB2191E892DE}">
      <dgm:prSet/>
      <dgm:spPr/>
      <dgm:t>
        <a:bodyPr/>
        <a:lstStyle/>
        <a:p>
          <a:endParaRPr lang="en-GB"/>
        </a:p>
      </dgm:t>
    </dgm:pt>
    <dgm:pt modelId="{3FA8CB78-6319-4A2B-A229-6940945E2B9E}" type="sibTrans" cxnId="{AD51FD1F-8862-4026-B8C7-CB2191E892DE}">
      <dgm:prSet/>
      <dgm:spPr/>
      <dgm:t>
        <a:bodyPr/>
        <a:lstStyle/>
        <a:p>
          <a:endParaRPr lang="en-GB"/>
        </a:p>
      </dgm:t>
    </dgm:pt>
    <dgm:pt modelId="{3C3C8BB0-A4AB-4CC4-B8CD-3DC02D53FDD9}">
      <dgm:prSet phldrT="[Text]"/>
      <dgm:spPr/>
      <dgm:t>
        <a:bodyPr/>
        <a:lstStyle/>
        <a:p>
          <a:r>
            <a:rPr lang="en-GB" dirty="0"/>
            <a:t>International</a:t>
          </a:r>
        </a:p>
      </dgm:t>
    </dgm:pt>
    <dgm:pt modelId="{557CC84F-1614-4FC0-A3DA-F1FE80B0DFA0}" type="parTrans" cxnId="{5BD8F7F1-6363-446E-AD4E-01DE8AEF93D0}">
      <dgm:prSet/>
      <dgm:spPr/>
      <dgm:t>
        <a:bodyPr/>
        <a:lstStyle/>
        <a:p>
          <a:endParaRPr lang="en-GB"/>
        </a:p>
      </dgm:t>
    </dgm:pt>
    <dgm:pt modelId="{FAE10678-5532-4A72-9D6D-38842C7EC750}" type="sibTrans" cxnId="{5BD8F7F1-6363-446E-AD4E-01DE8AEF93D0}">
      <dgm:prSet/>
      <dgm:spPr/>
      <dgm:t>
        <a:bodyPr/>
        <a:lstStyle/>
        <a:p>
          <a:endParaRPr lang="en-GB"/>
        </a:p>
      </dgm:t>
    </dgm:pt>
    <dgm:pt modelId="{FBAC5BD5-AC81-45B7-B38F-2F33FFE89656}" type="pres">
      <dgm:prSet presAssocID="{5FCCD743-AC82-4013-AE8E-9BAB402A321C}" presName="rootnode" presStyleCnt="0">
        <dgm:presLayoutVars>
          <dgm:chMax/>
          <dgm:chPref/>
          <dgm:dir/>
          <dgm:animLvl val="lvl"/>
        </dgm:presLayoutVars>
      </dgm:prSet>
      <dgm:spPr/>
    </dgm:pt>
    <dgm:pt modelId="{00AC2048-368A-4F4F-8755-54F43A094FB0}" type="pres">
      <dgm:prSet presAssocID="{43FB9852-4F02-40BE-98E8-A68B0DDFD5F9}" presName="composite" presStyleCnt="0"/>
      <dgm:spPr/>
    </dgm:pt>
    <dgm:pt modelId="{1ECAA3B2-20F1-4A10-B3AF-C4856128A3C6}" type="pres">
      <dgm:prSet presAssocID="{43FB9852-4F02-40BE-98E8-A68B0DDFD5F9}" presName="LShape" presStyleLbl="alignNode1" presStyleIdx="0" presStyleCnt="5"/>
      <dgm:spPr/>
    </dgm:pt>
    <dgm:pt modelId="{3117425E-015C-4791-BCDE-E3A21A3E9EB9}" type="pres">
      <dgm:prSet presAssocID="{43FB9852-4F02-40BE-98E8-A68B0DDFD5F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9655A76-4E00-48FB-B6E5-0AECDA28F368}" type="pres">
      <dgm:prSet presAssocID="{43FB9852-4F02-40BE-98E8-A68B0DDFD5F9}" presName="Triangle" presStyleLbl="alignNode1" presStyleIdx="1" presStyleCnt="5"/>
      <dgm:spPr/>
    </dgm:pt>
    <dgm:pt modelId="{ACE5D924-B420-41B9-94B6-0DEA8A5233D1}" type="pres">
      <dgm:prSet presAssocID="{9A0D53B9-4600-4E95-93CB-4D22F77809AB}" presName="sibTrans" presStyleCnt="0"/>
      <dgm:spPr/>
    </dgm:pt>
    <dgm:pt modelId="{B3E58A33-1B51-4E92-8A2A-547B9A532D13}" type="pres">
      <dgm:prSet presAssocID="{9A0D53B9-4600-4E95-93CB-4D22F77809AB}" presName="space" presStyleCnt="0"/>
      <dgm:spPr/>
    </dgm:pt>
    <dgm:pt modelId="{6E6EE1D6-D5DC-4CF9-9AB6-800100D2FE0E}" type="pres">
      <dgm:prSet presAssocID="{279FDC97-263C-4A80-A402-459F9E2CCF98}" presName="composite" presStyleCnt="0"/>
      <dgm:spPr/>
    </dgm:pt>
    <dgm:pt modelId="{9038DDC0-0A3D-4777-BFAF-8C1C5FDFD537}" type="pres">
      <dgm:prSet presAssocID="{279FDC97-263C-4A80-A402-459F9E2CCF98}" presName="LShape" presStyleLbl="alignNode1" presStyleIdx="2" presStyleCnt="5"/>
      <dgm:spPr/>
    </dgm:pt>
    <dgm:pt modelId="{CE5E04EC-EA77-4A8F-AB18-AE9309956D0E}" type="pres">
      <dgm:prSet presAssocID="{279FDC97-263C-4A80-A402-459F9E2CCF9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C3E36BC-52DC-4AB1-A3E2-6CE8DDA083B0}" type="pres">
      <dgm:prSet presAssocID="{279FDC97-263C-4A80-A402-459F9E2CCF98}" presName="Triangle" presStyleLbl="alignNode1" presStyleIdx="3" presStyleCnt="5"/>
      <dgm:spPr/>
    </dgm:pt>
    <dgm:pt modelId="{66DDC7B9-A3DC-4858-A698-C318012F3856}" type="pres">
      <dgm:prSet presAssocID="{3FA8CB78-6319-4A2B-A229-6940945E2B9E}" presName="sibTrans" presStyleCnt="0"/>
      <dgm:spPr/>
    </dgm:pt>
    <dgm:pt modelId="{3A2F3E77-7357-4FBE-AC83-F05DB562550E}" type="pres">
      <dgm:prSet presAssocID="{3FA8CB78-6319-4A2B-A229-6940945E2B9E}" presName="space" presStyleCnt="0"/>
      <dgm:spPr/>
    </dgm:pt>
    <dgm:pt modelId="{90A1E0BF-9B26-46C7-B0F4-64200B552162}" type="pres">
      <dgm:prSet presAssocID="{3C3C8BB0-A4AB-4CC4-B8CD-3DC02D53FDD9}" presName="composite" presStyleCnt="0"/>
      <dgm:spPr/>
    </dgm:pt>
    <dgm:pt modelId="{4A54AE9A-DEF1-4354-AD71-5DB0C2B24D4F}" type="pres">
      <dgm:prSet presAssocID="{3C3C8BB0-A4AB-4CC4-B8CD-3DC02D53FDD9}" presName="LShape" presStyleLbl="alignNode1" presStyleIdx="4" presStyleCnt="5" custScaleX="168829"/>
      <dgm:spPr/>
    </dgm:pt>
    <dgm:pt modelId="{F5FC7429-7CBD-4AC5-A560-9E809545A4CF}" type="pres">
      <dgm:prSet presAssocID="{3C3C8BB0-A4AB-4CC4-B8CD-3DC02D53FDD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1E7F60D-0A08-487D-9EA4-95831F23F2F2}" type="presOf" srcId="{3C3C8BB0-A4AB-4CC4-B8CD-3DC02D53FDD9}" destId="{F5FC7429-7CBD-4AC5-A560-9E809545A4CF}" srcOrd="0" destOrd="0" presId="urn:microsoft.com/office/officeart/2009/3/layout/StepUpProcess"/>
    <dgm:cxn modelId="{AD51FD1F-8862-4026-B8C7-CB2191E892DE}" srcId="{5FCCD743-AC82-4013-AE8E-9BAB402A321C}" destId="{279FDC97-263C-4A80-A402-459F9E2CCF98}" srcOrd="1" destOrd="0" parTransId="{DFCB22DE-31C9-4DA3-A00C-449609D00645}" sibTransId="{3FA8CB78-6319-4A2B-A229-6940945E2B9E}"/>
    <dgm:cxn modelId="{BB24DD21-3F6F-4663-BB18-76C9445BB9A6}" srcId="{5FCCD743-AC82-4013-AE8E-9BAB402A321C}" destId="{43FB9852-4F02-40BE-98E8-A68B0DDFD5F9}" srcOrd="0" destOrd="0" parTransId="{1F2293F4-2664-4099-932D-8C9EBC1F5197}" sibTransId="{9A0D53B9-4600-4E95-93CB-4D22F77809AB}"/>
    <dgm:cxn modelId="{F3C50C9C-A906-4A60-BEE1-49A34A8AE414}" type="presOf" srcId="{279FDC97-263C-4A80-A402-459F9E2CCF98}" destId="{CE5E04EC-EA77-4A8F-AB18-AE9309956D0E}" srcOrd="0" destOrd="0" presId="urn:microsoft.com/office/officeart/2009/3/layout/StepUpProcess"/>
    <dgm:cxn modelId="{34A8A4DF-049B-49D0-BDF6-55256AB2388C}" type="presOf" srcId="{43FB9852-4F02-40BE-98E8-A68B0DDFD5F9}" destId="{3117425E-015C-4791-BCDE-E3A21A3E9EB9}" srcOrd="0" destOrd="0" presId="urn:microsoft.com/office/officeart/2009/3/layout/StepUpProcess"/>
    <dgm:cxn modelId="{AC5AA3EA-8DA2-4DB6-9F8F-0C9F9B146980}" type="presOf" srcId="{5FCCD743-AC82-4013-AE8E-9BAB402A321C}" destId="{FBAC5BD5-AC81-45B7-B38F-2F33FFE89656}" srcOrd="0" destOrd="0" presId="urn:microsoft.com/office/officeart/2009/3/layout/StepUpProcess"/>
    <dgm:cxn modelId="{5BD8F7F1-6363-446E-AD4E-01DE8AEF93D0}" srcId="{5FCCD743-AC82-4013-AE8E-9BAB402A321C}" destId="{3C3C8BB0-A4AB-4CC4-B8CD-3DC02D53FDD9}" srcOrd="2" destOrd="0" parTransId="{557CC84F-1614-4FC0-A3DA-F1FE80B0DFA0}" sibTransId="{FAE10678-5532-4A72-9D6D-38842C7EC750}"/>
    <dgm:cxn modelId="{26FBEAC7-9DB4-44E0-BD58-DDC4A70AB380}" type="presParOf" srcId="{FBAC5BD5-AC81-45B7-B38F-2F33FFE89656}" destId="{00AC2048-368A-4F4F-8755-54F43A094FB0}" srcOrd="0" destOrd="0" presId="urn:microsoft.com/office/officeart/2009/3/layout/StepUpProcess"/>
    <dgm:cxn modelId="{299ED9DB-3117-40B3-9603-3860810FF391}" type="presParOf" srcId="{00AC2048-368A-4F4F-8755-54F43A094FB0}" destId="{1ECAA3B2-20F1-4A10-B3AF-C4856128A3C6}" srcOrd="0" destOrd="0" presId="urn:microsoft.com/office/officeart/2009/3/layout/StepUpProcess"/>
    <dgm:cxn modelId="{367F3D08-50E4-4D5F-BFB0-EDEA7312CCE8}" type="presParOf" srcId="{00AC2048-368A-4F4F-8755-54F43A094FB0}" destId="{3117425E-015C-4791-BCDE-E3A21A3E9EB9}" srcOrd="1" destOrd="0" presId="urn:microsoft.com/office/officeart/2009/3/layout/StepUpProcess"/>
    <dgm:cxn modelId="{40C31584-05D1-4B86-8034-BC445AE2D7A9}" type="presParOf" srcId="{00AC2048-368A-4F4F-8755-54F43A094FB0}" destId="{D9655A76-4E00-48FB-B6E5-0AECDA28F368}" srcOrd="2" destOrd="0" presId="urn:microsoft.com/office/officeart/2009/3/layout/StepUpProcess"/>
    <dgm:cxn modelId="{C0241D78-667F-4E57-9292-226EF0A66D66}" type="presParOf" srcId="{FBAC5BD5-AC81-45B7-B38F-2F33FFE89656}" destId="{ACE5D924-B420-41B9-94B6-0DEA8A5233D1}" srcOrd="1" destOrd="0" presId="urn:microsoft.com/office/officeart/2009/3/layout/StepUpProcess"/>
    <dgm:cxn modelId="{60EEE85C-B383-43F4-8330-5AF5FBF9FDD4}" type="presParOf" srcId="{ACE5D924-B420-41B9-94B6-0DEA8A5233D1}" destId="{B3E58A33-1B51-4E92-8A2A-547B9A532D13}" srcOrd="0" destOrd="0" presId="urn:microsoft.com/office/officeart/2009/3/layout/StepUpProcess"/>
    <dgm:cxn modelId="{FDF64589-05DE-4F2E-B92E-7A3E137D7740}" type="presParOf" srcId="{FBAC5BD5-AC81-45B7-B38F-2F33FFE89656}" destId="{6E6EE1D6-D5DC-4CF9-9AB6-800100D2FE0E}" srcOrd="2" destOrd="0" presId="urn:microsoft.com/office/officeart/2009/3/layout/StepUpProcess"/>
    <dgm:cxn modelId="{C802ECC2-0183-431F-BF95-FC2E73174008}" type="presParOf" srcId="{6E6EE1D6-D5DC-4CF9-9AB6-800100D2FE0E}" destId="{9038DDC0-0A3D-4777-BFAF-8C1C5FDFD537}" srcOrd="0" destOrd="0" presId="urn:microsoft.com/office/officeart/2009/3/layout/StepUpProcess"/>
    <dgm:cxn modelId="{4C6EE47D-6DCC-49E4-8E83-BEC4EE3FAC00}" type="presParOf" srcId="{6E6EE1D6-D5DC-4CF9-9AB6-800100D2FE0E}" destId="{CE5E04EC-EA77-4A8F-AB18-AE9309956D0E}" srcOrd="1" destOrd="0" presId="urn:microsoft.com/office/officeart/2009/3/layout/StepUpProcess"/>
    <dgm:cxn modelId="{44DC2857-C870-4AA1-B62B-25692FB32D63}" type="presParOf" srcId="{6E6EE1D6-D5DC-4CF9-9AB6-800100D2FE0E}" destId="{CC3E36BC-52DC-4AB1-A3E2-6CE8DDA083B0}" srcOrd="2" destOrd="0" presId="urn:microsoft.com/office/officeart/2009/3/layout/StepUpProcess"/>
    <dgm:cxn modelId="{A16A3119-D375-43A2-8C25-00BE5EFAA1CC}" type="presParOf" srcId="{FBAC5BD5-AC81-45B7-B38F-2F33FFE89656}" destId="{66DDC7B9-A3DC-4858-A698-C318012F3856}" srcOrd="3" destOrd="0" presId="urn:microsoft.com/office/officeart/2009/3/layout/StepUpProcess"/>
    <dgm:cxn modelId="{F1BBFACE-9E06-47F7-8262-0DBCD0339399}" type="presParOf" srcId="{66DDC7B9-A3DC-4858-A698-C318012F3856}" destId="{3A2F3E77-7357-4FBE-AC83-F05DB562550E}" srcOrd="0" destOrd="0" presId="urn:microsoft.com/office/officeart/2009/3/layout/StepUpProcess"/>
    <dgm:cxn modelId="{B4152663-F094-4C00-95D5-F9E9BA58704F}" type="presParOf" srcId="{FBAC5BD5-AC81-45B7-B38F-2F33FFE89656}" destId="{90A1E0BF-9B26-46C7-B0F4-64200B552162}" srcOrd="4" destOrd="0" presId="urn:microsoft.com/office/officeart/2009/3/layout/StepUpProcess"/>
    <dgm:cxn modelId="{92BA2973-9480-4F4B-BAB4-374FF4400DBE}" type="presParOf" srcId="{90A1E0BF-9B26-46C7-B0F4-64200B552162}" destId="{4A54AE9A-DEF1-4354-AD71-5DB0C2B24D4F}" srcOrd="0" destOrd="0" presId="urn:microsoft.com/office/officeart/2009/3/layout/StepUpProcess"/>
    <dgm:cxn modelId="{746A5286-22E1-4A08-AA70-DB590AE7E3C4}" type="presParOf" srcId="{90A1E0BF-9B26-46C7-B0F4-64200B552162}" destId="{F5FC7429-7CBD-4AC5-A560-9E809545A4C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6703B-2009-4346-A61A-4A0E41F18BD1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463F358-C29B-41EE-9121-1185D43A8BE6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CEN-CLC FGQT Kick off meeting </a:t>
          </a:r>
        </a:p>
      </dgm:t>
    </dgm:pt>
    <dgm:pt modelId="{5BB92620-8770-4159-AF8F-9E608131654A}" type="parTrans" cxnId="{23F7308F-5FE7-4996-9BAF-834AAF57532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737D2598-5239-4780-857C-D21297E95031}" type="sibTrans" cxnId="{23F7308F-5FE7-4996-9BAF-834AAF57532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D3B822E5-56C2-4D31-A317-2EEB12C10733}">
      <dgm:prSet phldrT="[Text]" custT="1"/>
      <dgm:spPr/>
      <dgm:t>
        <a:bodyPr/>
        <a:lstStyle/>
        <a:p>
          <a:r>
            <a:rPr lang="en-GB" sz="1400"/>
            <a:t>June 2020</a:t>
          </a:r>
          <a:endParaRPr lang="en-GB" sz="1400" dirty="0"/>
        </a:p>
      </dgm:t>
    </dgm:pt>
    <dgm:pt modelId="{1694C994-FB10-4BFB-BD87-18EDFFB3B6FF}" type="parTrans" cxnId="{9CA03577-2E39-4742-AA82-1DD7B9056C8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75415FD0-6A28-4730-A8D7-0B7E89E8B446}" type="sibTrans" cxnId="{9CA03577-2E39-4742-AA82-1DD7B9056C8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EDC260B-9215-44D6-AE17-072E5D1A3959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Developing a European standardization roadmap (140+ page)</a:t>
          </a:r>
        </a:p>
      </dgm:t>
    </dgm:pt>
    <dgm:pt modelId="{AF1AC419-FED6-461A-A860-7CF08A404378}" type="parTrans" cxnId="{7D817CDC-E2FE-4B44-867C-ED825575D8DB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B5C7AD99-D0DC-47F1-9B56-15BB64A0704E}" type="sibTrans" cxnId="{7D817CDC-E2FE-4B44-867C-ED825575D8DB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F37922B6-0F04-4F95-9E0D-1543002AD6BE}">
      <dgm:prSet phldrT="[Text]" custT="1"/>
      <dgm:spPr/>
      <dgm:t>
        <a:bodyPr/>
        <a:lstStyle/>
        <a:p>
          <a:r>
            <a:rPr lang="en-GB" sz="1200"/>
            <a:t>Q4 2022-Q1 2023</a:t>
          </a:r>
          <a:endParaRPr lang="en-GB" sz="1200" dirty="0"/>
        </a:p>
      </dgm:t>
    </dgm:pt>
    <dgm:pt modelId="{624FBC02-CA98-4656-878D-CE9A89720729}" type="parTrans" cxnId="{2DEF87C1-B22F-4855-BDA3-386C0160B44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6B54571-5558-46FB-A6DB-D84DBC0DA2E2}" type="sibTrans" cxnId="{2DEF87C1-B22F-4855-BDA3-386C0160B44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17CF720-77FC-4B33-93E0-01043E536960}">
      <dgm:prSet phldrT="[Text]" custT="1"/>
      <dgm:spPr/>
      <dgm:t>
        <a:bodyPr/>
        <a:lstStyle/>
        <a:p>
          <a:r>
            <a:rPr lang="en-GB" sz="1600">
              <a:solidFill>
                <a:schemeClr val="tx1"/>
              </a:solidFill>
            </a:rPr>
            <a:t>First release of roadmap</a:t>
          </a:r>
          <a:endParaRPr lang="en-GB" sz="1600" dirty="0">
            <a:solidFill>
              <a:schemeClr val="tx1"/>
            </a:solidFill>
          </a:endParaRPr>
        </a:p>
      </dgm:t>
    </dgm:pt>
    <dgm:pt modelId="{C98B49A2-7838-40A0-AAA6-889B3E1E87A2}" type="parTrans" cxnId="{720188E3-AFA1-48E7-90C0-759AA9B3C955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D3F461F7-ED7E-468A-BBAA-8E2A0042686D}" type="sibTrans" cxnId="{720188E3-AFA1-48E7-90C0-759AA9B3C955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47F4F9BF-7484-4EDB-ADF5-83CE08078318}">
      <dgm:prSet phldrT="[Text]" custT="1"/>
      <dgm:spPr/>
      <dgm:t>
        <a:bodyPr/>
        <a:lstStyle/>
        <a:p>
          <a:r>
            <a:rPr lang="en-GB" sz="1200"/>
            <a:t>Dec 202-Jan 2023</a:t>
          </a:r>
          <a:endParaRPr lang="en-GB" sz="1200" dirty="0"/>
        </a:p>
      </dgm:t>
    </dgm:pt>
    <dgm:pt modelId="{F8AC33AD-D8D8-4832-9907-E19D383FD938}" type="parTrans" cxnId="{9D10F002-7B22-4B4D-8ACD-1DC0C34CFFEB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DD9D942-8128-4EA3-B573-B391C5FED8F6}" type="sibTrans" cxnId="{9D10F002-7B22-4B4D-8ACD-1DC0C34CFFEB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FC774851-A8AA-473A-AE0D-0F0EE5367B80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Standardization activities within the newly establish </a:t>
          </a:r>
          <a:r>
            <a:rPr lang="en-GB" sz="1600" b="1" u="sng" dirty="0">
              <a:solidFill>
                <a:schemeClr val="bg1"/>
              </a:solidFill>
            </a:rPr>
            <a:t>CEN-CLC joint technical committee</a:t>
          </a:r>
        </a:p>
      </dgm:t>
    </dgm:pt>
    <dgm:pt modelId="{87552A22-129B-4289-9F9F-B701729D3AFA}" type="parTrans" cxnId="{900B3CB4-F4C0-4A69-90BF-CE296604F923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36C8A3C-CF31-4A6B-A7B4-22EA6CC0B0D2}" type="sibTrans" cxnId="{900B3CB4-F4C0-4A69-90BF-CE296604F923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0680CCD3-BB4D-49D1-BE74-A42E51828174}" type="pres">
      <dgm:prSet presAssocID="{D736703B-2009-4346-A61A-4A0E41F18BD1}" presName="rootnode" presStyleCnt="0">
        <dgm:presLayoutVars>
          <dgm:chMax/>
          <dgm:chPref/>
          <dgm:dir/>
          <dgm:animLvl val="lvl"/>
        </dgm:presLayoutVars>
      </dgm:prSet>
      <dgm:spPr/>
    </dgm:pt>
    <dgm:pt modelId="{21786024-85A1-4E8E-9C2F-B145F49A0404}" type="pres">
      <dgm:prSet presAssocID="{3463F358-C29B-41EE-9121-1185D43A8BE6}" presName="composite" presStyleCnt="0"/>
      <dgm:spPr/>
    </dgm:pt>
    <dgm:pt modelId="{9A2BE03B-4CBF-4EC0-9CA2-B8C7715EDC52}" type="pres">
      <dgm:prSet presAssocID="{3463F358-C29B-41EE-9121-1185D43A8BE6}" presName="bentUpArrow1" presStyleLbl="alignImgPlace1" presStyleIdx="0" presStyleCnt="3"/>
      <dgm:spPr/>
    </dgm:pt>
    <dgm:pt modelId="{B01CE6A1-A91C-4298-8F6B-02494DECCB01}" type="pres">
      <dgm:prSet presAssocID="{3463F358-C29B-41EE-9121-1185D43A8BE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DB293A1-CDE1-4C3F-A6D4-DCF2A435FF69}" type="pres">
      <dgm:prSet presAssocID="{3463F358-C29B-41EE-9121-1185D43A8BE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7462D90-076C-431B-A438-97338B81F470}" type="pres">
      <dgm:prSet presAssocID="{737D2598-5239-4780-857C-D21297E95031}" presName="sibTrans" presStyleCnt="0"/>
      <dgm:spPr/>
    </dgm:pt>
    <dgm:pt modelId="{581BAD59-21CF-4D81-A57F-9A91B5D63C22}" type="pres">
      <dgm:prSet presAssocID="{CEDC260B-9215-44D6-AE17-072E5D1A3959}" presName="composite" presStyleCnt="0"/>
      <dgm:spPr/>
    </dgm:pt>
    <dgm:pt modelId="{3FFBA0F6-D820-4029-B583-3332CC78D3B6}" type="pres">
      <dgm:prSet presAssocID="{CEDC260B-9215-44D6-AE17-072E5D1A3959}" presName="bentUpArrow1" presStyleLbl="alignImgPlace1" presStyleIdx="1" presStyleCnt="3"/>
      <dgm:spPr/>
    </dgm:pt>
    <dgm:pt modelId="{AC9543C8-092F-436B-995C-15A08660FF0F}" type="pres">
      <dgm:prSet presAssocID="{CEDC260B-9215-44D6-AE17-072E5D1A395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82C833DE-9ADE-4A7C-A881-30EC48B14AA5}" type="pres">
      <dgm:prSet presAssocID="{CEDC260B-9215-44D6-AE17-072E5D1A395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AE26F1A-4BE6-4675-8C74-5BE68FEB675D}" type="pres">
      <dgm:prSet presAssocID="{B5C7AD99-D0DC-47F1-9B56-15BB64A0704E}" presName="sibTrans" presStyleCnt="0"/>
      <dgm:spPr/>
    </dgm:pt>
    <dgm:pt modelId="{0B275529-DC38-4534-921D-36D68DD80FED}" type="pres">
      <dgm:prSet presAssocID="{A17CF720-77FC-4B33-93E0-01043E536960}" presName="composite" presStyleCnt="0"/>
      <dgm:spPr/>
    </dgm:pt>
    <dgm:pt modelId="{E51703BF-ADEB-4924-9BEC-DF9EB755E709}" type="pres">
      <dgm:prSet presAssocID="{A17CF720-77FC-4B33-93E0-01043E536960}" presName="bentUpArrow1" presStyleLbl="alignImgPlace1" presStyleIdx="2" presStyleCnt="3"/>
      <dgm:spPr/>
    </dgm:pt>
    <dgm:pt modelId="{90731C28-2C9E-48A7-8C24-D45A1184412B}" type="pres">
      <dgm:prSet presAssocID="{A17CF720-77FC-4B33-93E0-01043E53696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FCA9A54A-7D6F-4266-809A-2FFBD1193E05}" type="pres">
      <dgm:prSet presAssocID="{A17CF720-77FC-4B33-93E0-01043E53696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5CF8986-E993-48AE-907A-69BC17AFBCEA}" type="pres">
      <dgm:prSet presAssocID="{D3F461F7-ED7E-468A-BBAA-8E2A0042686D}" presName="sibTrans" presStyleCnt="0"/>
      <dgm:spPr/>
    </dgm:pt>
    <dgm:pt modelId="{FF0B8DDA-B062-47E5-8CA7-E7148D87A126}" type="pres">
      <dgm:prSet presAssocID="{FC774851-A8AA-473A-AE0D-0F0EE5367B80}" presName="composite" presStyleCnt="0"/>
      <dgm:spPr/>
    </dgm:pt>
    <dgm:pt modelId="{962E5C37-3A49-4FDE-9876-E028419BFD69}" type="pres">
      <dgm:prSet presAssocID="{FC774851-A8AA-473A-AE0D-0F0EE5367B80}" presName="ParentText" presStyleLbl="node1" presStyleIdx="3" presStyleCnt="4" custScaleX="116852" custScaleY="130557">
        <dgm:presLayoutVars>
          <dgm:chMax val="1"/>
          <dgm:chPref val="1"/>
          <dgm:bulletEnabled val="1"/>
        </dgm:presLayoutVars>
      </dgm:prSet>
      <dgm:spPr/>
    </dgm:pt>
  </dgm:ptLst>
  <dgm:cxnLst>
    <dgm:cxn modelId="{9D10F002-7B22-4B4D-8ACD-1DC0C34CFFEB}" srcId="{A17CF720-77FC-4B33-93E0-01043E536960}" destId="{47F4F9BF-7484-4EDB-ADF5-83CE08078318}" srcOrd="0" destOrd="0" parTransId="{F8AC33AD-D8D8-4832-9907-E19D383FD938}" sibTransId="{CDD9D942-8128-4EA3-B573-B391C5FED8F6}"/>
    <dgm:cxn modelId="{CB52AC04-F108-456C-9FCE-A84816B9E53D}" type="presOf" srcId="{D3B822E5-56C2-4D31-A317-2EEB12C10733}" destId="{CDB293A1-CDE1-4C3F-A6D4-DCF2A435FF69}" srcOrd="0" destOrd="0" presId="urn:microsoft.com/office/officeart/2005/8/layout/StepDownProcess"/>
    <dgm:cxn modelId="{9CA03577-2E39-4742-AA82-1DD7B9056C81}" srcId="{3463F358-C29B-41EE-9121-1185D43A8BE6}" destId="{D3B822E5-56C2-4D31-A317-2EEB12C10733}" srcOrd="0" destOrd="0" parTransId="{1694C994-FB10-4BFB-BD87-18EDFFB3B6FF}" sibTransId="{75415FD0-6A28-4730-A8D7-0B7E89E8B446}"/>
    <dgm:cxn modelId="{143B8489-F364-4B97-B5AF-630BC8DEE546}" type="presOf" srcId="{3463F358-C29B-41EE-9121-1185D43A8BE6}" destId="{B01CE6A1-A91C-4298-8F6B-02494DECCB01}" srcOrd="0" destOrd="0" presId="urn:microsoft.com/office/officeart/2005/8/layout/StepDownProcess"/>
    <dgm:cxn modelId="{23F7308F-5FE7-4996-9BAF-834AAF575321}" srcId="{D736703B-2009-4346-A61A-4A0E41F18BD1}" destId="{3463F358-C29B-41EE-9121-1185D43A8BE6}" srcOrd="0" destOrd="0" parTransId="{5BB92620-8770-4159-AF8F-9E608131654A}" sibTransId="{737D2598-5239-4780-857C-D21297E95031}"/>
    <dgm:cxn modelId="{900B3CB4-F4C0-4A69-90BF-CE296604F923}" srcId="{D736703B-2009-4346-A61A-4A0E41F18BD1}" destId="{FC774851-A8AA-473A-AE0D-0F0EE5367B80}" srcOrd="3" destOrd="0" parTransId="{87552A22-129B-4289-9F9F-B701729D3AFA}" sibTransId="{A36C8A3C-CF31-4A6B-A7B4-22EA6CC0B0D2}"/>
    <dgm:cxn modelId="{E27F2CBA-D497-47C8-A209-1141D2E6B070}" type="presOf" srcId="{CEDC260B-9215-44D6-AE17-072E5D1A3959}" destId="{AC9543C8-092F-436B-995C-15A08660FF0F}" srcOrd="0" destOrd="0" presId="urn:microsoft.com/office/officeart/2005/8/layout/StepDownProcess"/>
    <dgm:cxn modelId="{2DEF87C1-B22F-4855-BDA3-386C0160B442}" srcId="{CEDC260B-9215-44D6-AE17-072E5D1A3959}" destId="{F37922B6-0F04-4F95-9E0D-1543002AD6BE}" srcOrd="0" destOrd="0" parTransId="{624FBC02-CA98-4656-878D-CE9A89720729}" sibTransId="{66B54571-5558-46FB-A6DB-D84DBC0DA2E2}"/>
    <dgm:cxn modelId="{6F0E09C6-7C8C-4134-8D62-9937754F090D}" type="presOf" srcId="{47F4F9BF-7484-4EDB-ADF5-83CE08078318}" destId="{FCA9A54A-7D6F-4266-809A-2FFBD1193E05}" srcOrd="0" destOrd="0" presId="urn:microsoft.com/office/officeart/2005/8/layout/StepDownProcess"/>
    <dgm:cxn modelId="{738097C6-2F25-418E-BEF0-898B6B3A008D}" type="presOf" srcId="{D736703B-2009-4346-A61A-4A0E41F18BD1}" destId="{0680CCD3-BB4D-49D1-BE74-A42E51828174}" srcOrd="0" destOrd="0" presId="urn:microsoft.com/office/officeart/2005/8/layout/StepDownProcess"/>
    <dgm:cxn modelId="{7D817CDC-E2FE-4B44-867C-ED825575D8DB}" srcId="{D736703B-2009-4346-A61A-4A0E41F18BD1}" destId="{CEDC260B-9215-44D6-AE17-072E5D1A3959}" srcOrd="1" destOrd="0" parTransId="{AF1AC419-FED6-461A-A860-7CF08A404378}" sibTransId="{B5C7AD99-D0DC-47F1-9B56-15BB64A0704E}"/>
    <dgm:cxn modelId="{720188E3-AFA1-48E7-90C0-759AA9B3C955}" srcId="{D736703B-2009-4346-A61A-4A0E41F18BD1}" destId="{A17CF720-77FC-4B33-93E0-01043E536960}" srcOrd="2" destOrd="0" parTransId="{C98B49A2-7838-40A0-AAA6-889B3E1E87A2}" sibTransId="{D3F461F7-ED7E-468A-BBAA-8E2A0042686D}"/>
    <dgm:cxn modelId="{8EFE72E4-7AD7-4EB0-913D-6FCC887D491D}" type="presOf" srcId="{A17CF720-77FC-4B33-93E0-01043E536960}" destId="{90731C28-2C9E-48A7-8C24-D45A1184412B}" srcOrd="0" destOrd="0" presId="urn:microsoft.com/office/officeart/2005/8/layout/StepDownProcess"/>
    <dgm:cxn modelId="{047B21F5-CFD6-47E1-80D7-F3A3D0BD3679}" type="presOf" srcId="{FC774851-A8AA-473A-AE0D-0F0EE5367B80}" destId="{962E5C37-3A49-4FDE-9876-E028419BFD69}" srcOrd="0" destOrd="0" presId="urn:microsoft.com/office/officeart/2005/8/layout/StepDownProcess"/>
    <dgm:cxn modelId="{C95778F9-25B6-497D-B902-83F860178E55}" type="presOf" srcId="{F37922B6-0F04-4F95-9E0D-1543002AD6BE}" destId="{82C833DE-9ADE-4A7C-A881-30EC48B14AA5}" srcOrd="0" destOrd="0" presId="urn:microsoft.com/office/officeart/2005/8/layout/StepDownProcess"/>
    <dgm:cxn modelId="{F79F34A7-C453-486F-8271-5FBE402C657A}" type="presParOf" srcId="{0680CCD3-BB4D-49D1-BE74-A42E51828174}" destId="{21786024-85A1-4E8E-9C2F-B145F49A0404}" srcOrd="0" destOrd="0" presId="urn:microsoft.com/office/officeart/2005/8/layout/StepDownProcess"/>
    <dgm:cxn modelId="{6C8A01E1-15FE-4490-954B-88492B9459CD}" type="presParOf" srcId="{21786024-85A1-4E8E-9C2F-B145F49A0404}" destId="{9A2BE03B-4CBF-4EC0-9CA2-B8C7715EDC52}" srcOrd="0" destOrd="0" presId="urn:microsoft.com/office/officeart/2005/8/layout/StepDownProcess"/>
    <dgm:cxn modelId="{030CCCDD-CD37-47BF-B2D1-44547A1991D4}" type="presParOf" srcId="{21786024-85A1-4E8E-9C2F-B145F49A0404}" destId="{B01CE6A1-A91C-4298-8F6B-02494DECCB01}" srcOrd="1" destOrd="0" presId="urn:microsoft.com/office/officeart/2005/8/layout/StepDownProcess"/>
    <dgm:cxn modelId="{1F87D0FB-28F7-4B86-A694-F0736F2E2F1D}" type="presParOf" srcId="{21786024-85A1-4E8E-9C2F-B145F49A0404}" destId="{CDB293A1-CDE1-4C3F-A6D4-DCF2A435FF69}" srcOrd="2" destOrd="0" presId="urn:microsoft.com/office/officeart/2005/8/layout/StepDownProcess"/>
    <dgm:cxn modelId="{BA63E4D1-DF44-4E72-A52C-9FAB369E0C6A}" type="presParOf" srcId="{0680CCD3-BB4D-49D1-BE74-A42E51828174}" destId="{D7462D90-076C-431B-A438-97338B81F470}" srcOrd="1" destOrd="0" presId="urn:microsoft.com/office/officeart/2005/8/layout/StepDownProcess"/>
    <dgm:cxn modelId="{57014E0D-F5BE-48A4-B678-3F01F356DC29}" type="presParOf" srcId="{0680CCD3-BB4D-49D1-BE74-A42E51828174}" destId="{581BAD59-21CF-4D81-A57F-9A91B5D63C22}" srcOrd="2" destOrd="0" presId="urn:microsoft.com/office/officeart/2005/8/layout/StepDownProcess"/>
    <dgm:cxn modelId="{0E4315C6-C748-4C00-94D7-F6D395B570EF}" type="presParOf" srcId="{581BAD59-21CF-4D81-A57F-9A91B5D63C22}" destId="{3FFBA0F6-D820-4029-B583-3332CC78D3B6}" srcOrd="0" destOrd="0" presId="urn:microsoft.com/office/officeart/2005/8/layout/StepDownProcess"/>
    <dgm:cxn modelId="{19E30A63-07E9-4A2B-AE1B-339D3C2F1015}" type="presParOf" srcId="{581BAD59-21CF-4D81-A57F-9A91B5D63C22}" destId="{AC9543C8-092F-436B-995C-15A08660FF0F}" srcOrd="1" destOrd="0" presId="urn:microsoft.com/office/officeart/2005/8/layout/StepDownProcess"/>
    <dgm:cxn modelId="{7A1DFAC2-9F6D-4896-B35B-A10CC8525457}" type="presParOf" srcId="{581BAD59-21CF-4D81-A57F-9A91B5D63C22}" destId="{82C833DE-9ADE-4A7C-A881-30EC48B14AA5}" srcOrd="2" destOrd="0" presId="urn:microsoft.com/office/officeart/2005/8/layout/StepDownProcess"/>
    <dgm:cxn modelId="{EFEE9884-6D6E-4467-8247-1D131F58C88C}" type="presParOf" srcId="{0680CCD3-BB4D-49D1-BE74-A42E51828174}" destId="{3AE26F1A-4BE6-4675-8C74-5BE68FEB675D}" srcOrd="3" destOrd="0" presId="urn:microsoft.com/office/officeart/2005/8/layout/StepDownProcess"/>
    <dgm:cxn modelId="{5CF67C78-3E9F-4BA5-9678-E0C3DCD10DD0}" type="presParOf" srcId="{0680CCD3-BB4D-49D1-BE74-A42E51828174}" destId="{0B275529-DC38-4534-921D-36D68DD80FED}" srcOrd="4" destOrd="0" presId="urn:microsoft.com/office/officeart/2005/8/layout/StepDownProcess"/>
    <dgm:cxn modelId="{04ABE7D0-D88A-460D-899C-825F7A39A624}" type="presParOf" srcId="{0B275529-DC38-4534-921D-36D68DD80FED}" destId="{E51703BF-ADEB-4924-9BEC-DF9EB755E709}" srcOrd="0" destOrd="0" presId="urn:microsoft.com/office/officeart/2005/8/layout/StepDownProcess"/>
    <dgm:cxn modelId="{7663AF88-347B-417E-8B2C-ADC9181CAF87}" type="presParOf" srcId="{0B275529-DC38-4534-921D-36D68DD80FED}" destId="{90731C28-2C9E-48A7-8C24-D45A1184412B}" srcOrd="1" destOrd="0" presId="urn:microsoft.com/office/officeart/2005/8/layout/StepDownProcess"/>
    <dgm:cxn modelId="{E6A24B6F-FD6C-4EE0-B27C-4E7CE7075BF5}" type="presParOf" srcId="{0B275529-DC38-4534-921D-36D68DD80FED}" destId="{FCA9A54A-7D6F-4266-809A-2FFBD1193E05}" srcOrd="2" destOrd="0" presId="urn:microsoft.com/office/officeart/2005/8/layout/StepDownProcess"/>
    <dgm:cxn modelId="{549DBD8F-E85F-4CB4-87F6-15C1B413D6A6}" type="presParOf" srcId="{0680CCD3-BB4D-49D1-BE74-A42E51828174}" destId="{E5CF8986-E993-48AE-907A-69BC17AFBCEA}" srcOrd="5" destOrd="0" presId="urn:microsoft.com/office/officeart/2005/8/layout/StepDownProcess"/>
    <dgm:cxn modelId="{C268108F-258E-4AD7-84E4-0E4A68086717}" type="presParOf" srcId="{0680CCD3-BB4D-49D1-BE74-A42E51828174}" destId="{FF0B8DDA-B062-47E5-8CA7-E7148D87A126}" srcOrd="6" destOrd="0" presId="urn:microsoft.com/office/officeart/2005/8/layout/StepDownProcess"/>
    <dgm:cxn modelId="{BEAACD12-2E36-4357-A3E0-BE5ADD60BBD0}" type="presParOf" srcId="{FF0B8DDA-B062-47E5-8CA7-E7148D87A126}" destId="{962E5C37-3A49-4FDE-9876-E028419BFD6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AFBD1E-149F-4C07-9572-09FAC9FED08E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2B9E25B9-2D2B-45A8-8E78-CCA8A9AA1559}">
      <dgm:prSet phldrT="[Text]" custT="1"/>
      <dgm:spPr/>
      <dgm:t>
        <a:bodyPr/>
        <a:lstStyle/>
        <a:p>
          <a:r>
            <a:rPr lang="en-GB" sz="2000" b="1" dirty="0"/>
            <a:t>Knowledge development </a:t>
          </a:r>
        </a:p>
      </dgm:t>
    </dgm:pt>
    <dgm:pt modelId="{498F0D1C-F684-460B-81D3-585A3747A013}" type="parTrans" cxnId="{6C8A1A57-1324-4C54-B509-8197FB1AC64B}">
      <dgm:prSet/>
      <dgm:spPr/>
      <dgm:t>
        <a:bodyPr/>
        <a:lstStyle/>
        <a:p>
          <a:endParaRPr lang="en-GB" sz="1600"/>
        </a:p>
      </dgm:t>
    </dgm:pt>
    <dgm:pt modelId="{0CEB0ACE-C58A-43CB-A6A0-B6ACB15A675E}" type="sibTrans" cxnId="{6C8A1A57-1324-4C54-B509-8197FB1AC64B}">
      <dgm:prSet/>
      <dgm:spPr/>
      <dgm:t>
        <a:bodyPr/>
        <a:lstStyle/>
        <a:p>
          <a:endParaRPr lang="en-GB" sz="1600"/>
        </a:p>
      </dgm:t>
    </dgm:pt>
    <dgm:pt modelId="{CA577287-5D5B-4F55-BB51-90D6C067AF79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Calibri" panose="020F0502020204030204"/>
              <a:ea typeface="+mn-ea"/>
              <a:cs typeface="+mn-cs"/>
            </a:rPr>
            <a:t>Technology development </a:t>
          </a:r>
          <a:endParaRPr lang="en-GB" sz="2000" b="1" kern="1200" dirty="0">
            <a:latin typeface="Calibri" panose="020F0502020204030204"/>
            <a:ea typeface="+mn-ea"/>
            <a:cs typeface="+mn-cs"/>
          </a:endParaRPr>
        </a:p>
      </dgm:t>
    </dgm:pt>
    <dgm:pt modelId="{3CEA9743-DCD6-4C9C-B9F1-771B84C17979}" type="parTrans" cxnId="{595B7968-1087-406F-9CBC-3E06031A2E36}">
      <dgm:prSet/>
      <dgm:spPr/>
      <dgm:t>
        <a:bodyPr/>
        <a:lstStyle/>
        <a:p>
          <a:endParaRPr lang="en-GB" sz="1600"/>
        </a:p>
      </dgm:t>
    </dgm:pt>
    <dgm:pt modelId="{95CC330D-6477-4AF3-A13C-56943DF2FD64}" type="sibTrans" cxnId="{595B7968-1087-406F-9CBC-3E06031A2E36}">
      <dgm:prSet/>
      <dgm:spPr/>
      <dgm:t>
        <a:bodyPr/>
        <a:lstStyle/>
        <a:p>
          <a:endParaRPr lang="en-GB" sz="1600"/>
        </a:p>
      </dgm:t>
    </dgm:pt>
    <dgm:pt modelId="{B5157379-263B-448E-87C6-EFC96FAF3244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Calibri" panose="020F0502020204030204"/>
              <a:ea typeface="+mn-ea"/>
              <a:cs typeface="+mn-cs"/>
            </a:rPr>
            <a:t>Business development </a:t>
          </a:r>
          <a:endParaRPr lang="en-GB" sz="2000" b="1" kern="1200" dirty="0">
            <a:latin typeface="Calibri" panose="020F0502020204030204"/>
            <a:ea typeface="+mn-ea"/>
            <a:cs typeface="+mn-cs"/>
          </a:endParaRPr>
        </a:p>
      </dgm:t>
    </dgm:pt>
    <dgm:pt modelId="{BB7CC48E-BC1E-457C-811C-12CDD4DBE67A}" type="parTrans" cxnId="{B8963965-AF92-45CC-AD41-0A5BE226B791}">
      <dgm:prSet/>
      <dgm:spPr/>
      <dgm:t>
        <a:bodyPr/>
        <a:lstStyle/>
        <a:p>
          <a:endParaRPr lang="en-GB" sz="1600"/>
        </a:p>
      </dgm:t>
    </dgm:pt>
    <dgm:pt modelId="{D9A6BBF4-7778-460D-AC87-924BFFED8EB5}" type="sibTrans" cxnId="{B8963965-AF92-45CC-AD41-0A5BE226B791}">
      <dgm:prSet/>
      <dgm:spPr/>
      <dgm:t>
        <a:bodyPr/>
        <a:lstStyle/>
        <a:p>
          <a:endParaRPr lang="en-GB" sz="1600"/>
        </a:p>
      </dgm:t>
    </dgm:pt>
    <dgm:pt modelId="{883F3F6A-3ADE-4E4B-A8B6-2DD2F983C090}" type="pres">
      <dgm:prSet presAssocID="{F1AFBD1E-149F-4C07-9572-09FAC9FED08E}" presName="Name0" presStyleCnt="0">
        <dgm:presLayoutVars>
          <dgm:dir/>
          <dgm:animLvl val="lvl"/>
          <dgm:resizeHandles val="exact"/>
        </dgm:presLayoutVars>
      </dgm:prSet>
      <dgm:spPr/>
    </dgm:pt>
    <dgm:pt modelId="{8DF3DB4E-AF0B-4850-B211-11DF2C180621}" type="pres">
      <dgm:prSet presAssocID="{2B9E25B9-2D2B-45A8-8E78-CCA8A9AA155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CEFE28E-FD88-403F-B9AE-8CE75F21D9E5}" type="pres">
      <dgm:prSet presAssocID="{0CEB0ACE-C58A-43CB-A6A0-B6ACB15A675E}" presName="parTxOnlySpace" presStyleCnt="0"/>
      <dgm:spPr/>
    </dgm:pt>
    <dgm:pt modelId="{10AD4189-8584-4102-8194-ADAE07D4E96E}" type="pres">
      <dgm:prSet presAssocID="{CA577287-5D5B-4F55-BB51-90D6C067AF7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F0A7F79-A6AE-4CE3-99D4-95E254F9294F}" type="pres">
      <dgm:prSet presAssocID="{95CC330D-6477-4AF3-A13C-56943DF2FD64}" presName="parTxOnlySpace" presStyleCnt="0"/>
      <dgm:spPr/>
    </dgm:pt>
    <dgm:pt modelId="{BFB01897-7997-41EC-8B69-14F137483BCB}" type="pres">
      <dgm:prSet presAssocID="{B5157379-263B-448E-87C6-EFC96FAF32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6C4BC00-7AE7-4915-AF43-61B2BE1B6BC7}" type="presOf" srcId="{B5157379-263B-448E-87C6-EFC96FAF3244}" destId="{BFB01897-7997-41EC-8B69-14F137483BCB}" srcOrd="0" destOrd="0" presId="urn:microsoft.com/office/officeart/2005/8/layout/chevron1"/>
    <dgm:cxn modelId="{155E7702-FC64-480B-9DC0-D7C6B4F0F019}" type="presOf" srcId="{2B9E25B9-2D2B-45A8-8E78-CCA8A9AA1559}" destId="{8DF3DB4E-AF0B-4850-B211-11DF2C180621}" srcOrd="0" destOrd="0" presId="urn:microsoft.com/office/officeart/2005/8/layout/chevron1"/>
    <dgm:cxn modelId="{936E8361-670A-4C5E-B689-09DC285CE21F}" type="presOf" srcId="{CA577287-5D5B-4F55-BB51-90D6C067AF79}" destId="{10AD4189-8584-4102-8194-ADAE07D4E96E}" srcOrd="0" destOrd="0" presId="urn:microsoft.com/office/officeart/2005/8/layout/chevron1"/>
    <dgm:cxn modelId="{B8963965-AF92-45CC-AD41-0A5BE226B791}" srcId="{F1AFBD1E-149F-4C07-9572-09FAC9FED08E}" destId="{B5157379-263B-448E-87C6-EFC96FAF3244}" srcOrd="2" destOrd="0" parTransId="{BB7CC48E-BC1E-457C-811C-12CDD4DBE67A}" sibTransId="{D9A6BBF4-7778-460D-AC87-924BFFED8EB5}"/>
    <dgm:cxn modelId="{595B7968-1087-406F-9CBC-3E06031A2E36}" srcId="{F1AFBD1E-149F-4C07-9572-09FAC9FED08E}" destId="{CA577287-5D5B-4F55-BB51-90D6C067AF79}" srcOrd="1" destOrd="0" parTransId="{3CEA9743-DCD6-4C9C-B9F1-771B84C17979}" sibTransId="{95CC330D-6477-4AF3-A13C-56943DF2FD64}"/>
    <dgm:cxn modelId="{6C8A1A57-1324-4C54-B509-8197FB1AC64B}" srcId="{F1AFBD1E-149F-4C07-9572-09FAC9FED08E}" destId="{2B9E25B9-2D2B-45A8-8E78-CCA8A9AA1559}" srcOrd="0" destOrd="0" parTransId="{498F0D1C-F684-460B-81D3-585A3747A013}" sibTransId="{0CEB0ACE-C58A-43CB-A6A0-B6ACB15A675E}"/>
    <dgm:cxn modelId="{F3767DB9-93ED-40B2-BB59-0967B997A0A9}" type="presOf" srcId="{F1AFBD1E-149F-4C07-9572-09FAC9FED08E}" destId="{883F3F6A-3ADE-4E4B-A8B6-2DD2F983C090}" srcOrd="0" destOrd="0" presId="urn:microsoft.com/office/officeart/2005/8/layout/chevron1"/>
    <dgm:cxn modelId="{1C95C514-EEB4-4736-AED6-82A5D4BB1873}" type="presParOf" srcId="{883F3F6A-3ADE-4E4B-A8B6-2DD2F983C090}" destId="{8DF3DB4E-AF0B-4850-B211-11DF2C180621}" srcOrd="0" destOrd="0" presId="urn:microsoft.com/office/officeart/2005/8/layout/chevron1"/>
    <dgm:cxn modelId="{61CCAEFE-F0C1-436B-9E0D-DBC2E5279BE8}" type="presParOf" srcId="{883F3F6A-3ADE-4E4B-A8B6-2DD2F983C090}" destId="{3CEFE28E-FD88-403F-B9AE-8CE75F21D9E5}" srcOrd="1" destOrd="0" presId="urn:microsoft.com/office/officeart/2005/8/layout/chevron1"/>
    <dgm:cxn modelId="{92C67887-3316-49CC-A761-C024A917FD03}" type="presParOf" srcId="{883F3F6A-3ADE-4E4B-A8B6-2DD2F983C090}" destId="{10AD4189-8584-4102-8194-ADAE07D4E96E}" srcOrd="2" destOrd="0" presId="urn:microsoft.com/office/officeart/2005/8/layout/chevron1"/>
    <dgm:cxn modelId="{D62299BF-582B-4E42-8C8F-FA14ADA3CACE}" type="presParOf" srcId="{883F3F6A-3ADE-4E4B-A8B6-2DD2F983C090}" destId="{4F0A7F79-A6AE-4CE3-99D4-95E254F9294F}" srcOrd="3" destOrd="0" presId="urn:microsoft.com/office/officeart/2005/8/layout/chevron1"/>
    <dgm:cxn modelId="{D5EE1C0C-E009-421F-B6A0-3921E763E254}" type="presParOf" srcId="{883F3F6A-3ADE-4E4B-A8B6-2DD2F983C090}" destId="{BFB01897-7997-41EC-8B69-14F137483BC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AA3B2-20F1-4A10-B3AF-C4856128A3C6}">
      <dsp:nvSpPr>
        <dsp:cNvPr id="0" name=""/>
        <dsp:cNvSpPr/>
      </dsp:nvSpPr>
      <dsp:spPr>
        <a:xfrm rot="5400000">
          <a:off x="447433" y="1027529"/>
          <a:ext cx="1333214" cy="22184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425E-015C-4791-BCDE-E3A21A3E9EB9}">
      <dsp:nvSpPr>
        <dsp:cNvPr id="0" name=""/>
        <dsp:cNvSpPr/>
      </dsp:nvSpPr>
      <dsp:spPr>
        <a:xfrm>
          <a:off x="224886" y="1690365"/>
          <a:ext cx="2002818" cy="175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National</a:t>
          </a:r>
        </a:p>
      </dsp:txBody>
      <dsp:txXfrm>
        <a:off x="224886" y="1690365"/>
        <a:ext cx="2002818" cy="1755588"/>
      </dsp:txXfrm>
    </dsp:sp>
    <dsp:sp modelId="{D9655A76-4E00-48FB-B6E5-0AECDA28F368}">
      <dsp:nvSpPr>
        <dsp:cNvPr id="0" name=""/>
        <dsp:cNvSpPr/>
      </dsp:nvSpPr>
      <dsp:spPr>
        <a:xfrm>
          <a:off x="1849815" y="864205"/>
          <a:ext cx="377890" cy="3778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8DDC0-0A3D-4777-BFAF-8C1C5FDFD537}">
      <dsp:nvSpPr>
        <dsp:cNvPr id="0" name=""/>
        <dsp:cNvSpPr/>
      </dsp:nvSpPr>
      <dsp:spPr>
        <a:xfrm rot="5400000">
          <a:off x="2899274" y="420819"/>
          <a:ext cx="1333214" cy="22184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E04EC-EA77-4A8F-AB18-AE9309956D0E}">
      <dsp:nvSpPr>
        <dsp:cNvPr id="0" name=""/>
        <dsp:cNvSpPr/>
      </dsp:nvSpPr>
      <dsp:spPr>
        <a:xfrm>
          <a:off x="2676728" y="1083654"/>
          <a:ext cx="2002818" cy="175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European</a:t>
          </a:r>
        </a:p>
      </dsp:txBody>
      <dsp:txXfrm>
        <a:off x="2676728" y="1083654"/>
        <a:ext cx="2002818" cy="1755588"/>
      </dsp:txXfrm>
    </dsp:sp>
    <dsp:sp modelId="{CC3E36BC-52DC-4AB1-A3E2-6CE8DDA083B0}">
      <dsp:nvSpPr>
        <dsp:cNvPr id="0" name=""/>
        <dsp:cNvSpPr/>
      </dsp:nvSpPr>
      <dsp:spPr>
        <a:xfrm>
          <a:off x="4301656" y="257495"/>
          <a:ext cx="377890" cy="3778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4AE9A-DEF1-4354-AD71-5DB0C2B24D4F}">
      <dsp:nvSpPr>
        <dsp:cNvPr id="0" name=""/>
        <dsp:cNvSpPr/>
      </dsp:nvSpPr>
      <dsp:spPr>
        <a:xfrm rot="5400000">
          <a:off x="6114580" y="-949355"/>
          <a:ext cx="1333214" cy="37453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C7429-7CBD-4AC5-A560-9E809545A4CF}">
      <dsp:nvSpPr>
        <dsp:cNvPr id="0" name=""/>
        <dsp:cNvSpPr/>
      </dsp:nvSpPr>
      <dsp:spPr>
        <a:xfrm>
          <a:off x="5892034" y="476943"/>
          <a:ext cx="2002818" cy="175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International</a:t>
          </a:r>
        </a:p>
      </dsp:txBody>
      <dsp:txXfrm>
        <a:off x="5892034" y="476943"/>
        <a:ext cx="2002818" cy="1755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BE03B-4CBF-4EC0-9CA2-B8C7715EDC52}">
      <dsp:nvSpPr>
        <dsp:cNvPr id="0" name=""/>
        <dsp:cNvSpPr/>
      </dsp:nvSpPr>
      <dsp:spPr>
        <a:xfrm rot="5400000">
          <a:off x="909032" y="1122153"/>
          <a:ext cx="984146" cy="11204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1CE6A1-A91C-4298-8F6B-02494DECCB01}">
      <dsp:nvSpPr>
        <dsp:cNvPr id="0" name=""/>
        <dsp:cNvSpPr/>
      </dsp:nvSpPr>
      <dsp:spPr>
        <a:xfrm>
          <a:off x="648293" y="31207"/>
          <a:ext cx="1656722" cy="115965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CEN-CLC FGQT Kick off meeting </a:t>
          </a:r>
        </a:p>
      </dsp:txBody>
      <dsp:txXfrm>
        <a:off x="704913" y="87827"/>
        <a:ext cx="1543482" cy="1046412"/>
      </dsp:txXfrm>
    </dsp:sp>
    <dsp:sp modelId="{CDB293A1-CDE1-4C3F-A6D4-DCF2A435FF69}">
      <dsp:nvSpPr>
        <dsp:cNvPr id="0" name=""/>
        <dsp:cNvSpPr/>
      </dsp:nvSpPr>
      <dsp:spPr>
        <a:xfrm>
          <a:off x="2305016" y="141807"/>
          <a:ext cx="1204942" cy="93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June 2020</a:t>
          </a:r>
          <a:endParaRPr lang="en-GB" sz="1400" kern="1200" dirty="0"/>
        </a:p>
      </dsp:txBody>
      <dsp:txXfrm>
        <a:off x="2305016" y="141807"/>
        <a:ext cx="1204942" cy="937282"/>
      </dsp:txXfrm>
    </dsp:sp>
    <dsp:sp modelId="{3FFBA0F6-D820-4029-B583-3332CC78D3B6}">
      <dsp:nvSpPr>
        <dsp:cNvPr id="0" name=""/>
        <dsp:cNvSpPr/>
      </dsp:nvSpPr>
      <dsp:spPr>
        <a:xfrm rot="5400000">
          <a:off x="2282631" y="2424825"/>
          <a:ext cx="984146" cy="11204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749951"/>
            <a:satOff val="-31524"/>
            <a:lumOff val="34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9543C8-092F-436B-995C-15A08660FF0F}">
      <dsp:nvSpPr>
        <dsp:cNvPr id="0" name=""/>
        <dsp:cNvSpPr/>
      </dsp:nvSpPr>
      <dsp:spPr>
        <a:xfrm>
          <a:off x="2021893" y="1333879"/>
          <a:ext cx="1656722" cy="1159652"/>
        </a:xfrm>
        <a:prstGeom prst="roundRect">
          <a:avLst>
            <a:gd name="adj" fmla="val 166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Developing a European standardization roadmap (140+ page)</a:t>
          </a:r>
        </a:p>
      </dsp:txBody>
      <dsp:txXfrm>
        <a:off x="2078513" y="1390499"/>
        <a:ext cx="1543482" cy="1046412"/>
      </dsp:txXfrm>
    </dsp:sp>
    <dsp:sp modelId="{82C833DE-9ADE-4A7C-A881-30EC48B14AA5}">
      <dsp:nvSpPr>
        <dsp:cNvPr id="0" name=""/>
        <dsp:cNvSpPr/>
      </dsp:nvSpPr>
      <dsp:spPr>
        <a:xfrm>
          <a:off x="3678615" y="1444479"/>
          <a:ext cx="1204942" cy="93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Q4 2022-Q1 2023</a:t>
          </a:r>
          <a:endParaRPr lang="en-GB" sz="1200" kern="1200" dirty="0"/>
        </a:p>
      </dsp:txBody>
      <dsp:txXfrm>
        <a:off x="3678615" y="1444479"/>
        <a:ext cx="1204942" cy="937282"/>
      </dsp:txXfrm>
    </dsp:sp>
    <dsp:sp modelId="{E51703BF-ADEB-4924-9BEC-DF9EB755E709}">
      <dsp:nvSpPr>
        <dsp:cNvPr id="0" name=""/>
        <dsp:cNvSpPr/>
      </dsp:nvSpPr>
      <dsp:spPr>
        <a:xfrm rot="5400000">
          <a:off x="3656231" y="3727497"/>
          <a:ext cx="984146" cy="11204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731C28-2C9E-48A7-8C24-D45A1184412B}">
      <dsp:nvSpPr>
        <dsp:cNvPr id="0" name=""/>
        <dsp:cNvSpPr/>
      </dsp:nvSpPr>
      <dsp:spPr>
        <a:xfrm>
          <a:off x="3395492" y="2636551"/>
          <a:ext cx="1656722" cy="1159652"/>
        </a:xfrm>
        <a:prstGeom prst="roundRect">
          <a:avLst>
            <a:gd name="adj" fmla="val 1667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First release of roadmap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452112" y="2693171"/>
        <a:ext cx="1543482" cy="1046412"/>
      </dsp:txXfrm>
    </dsp:sp>
    <dsp:sp modelId="{FCA9A54A-7D6F-4266-809A-2FFBD1193E05}">
      <dsp:nvSpPr>
        <dsp:cNvPr id="0" name=""/>
        <dsp:cNvSpPr/>
      </dsp:nvSpPr>
      <dsp:spPr>
        <a:xfrm>
          <a:off x="5052215" y="2747151"/>
          <a:ext cx="1204942" cy="93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Dec 202-Jan 2023</a:t>
          </a:r>
          <a:endParaRPr lang="en-GB" sz="1200" kern="1200" dirty="0"/>
        </a:p>
      </dsp:txBody>
      <dsp:txXfrm>
        <a:off x="5052215" y="2747151"/>
        <a:ext cx="1204942" cy="937282"/>
      </dsp:txXfrm>
    </dsp:sp>
    <dsp:sp modelId="{962E5C37-3A49-4FDE-9876-E028419BFD69}">
      <dsp:nvSpPr>
        <dsp:cNvPr id="0" name=""/>
        <dsp:cNvSpPr/>
      </dsp:nvSpPr>
      <dsp:spPr>
        <a:xfrm>
          <a:off x="4769091" y="3939224"/>
          <a:ext cx="1935913" cy="1514007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Standardization activities within the newly establish </a:t>
          </a:r>
          <a:r>
            <a:rPr lang="en-GB" sz="1600" b="1" u="sng" kern="1200" dirty="0">
              <a:solidFill>
                <a:schemeClr val="bg1"/>
              </a:solidFill>
            </a:rPr>
            <a:t>CEN-CLC joint technical committee</a:t>
          </a:r>
        </a:p>
      </dsp:txBody>
      <dsp:txXfrm>
        <a:off x="4843012" y="4013145"/>
        <a:ext cx="1788071" cy="1366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3DB4E-AF0B-4850-B211-11DF2C180621}">
      <dsp:nvSpPr>
        <dsp:cNvPr id="0" name=""/>
        <dsp:cNvSpPr/>
      </dsp:nvSpPr>
      <dsp:spPr>
        <a:xfrm>
          <a:off x="3105" y="0"/>
          <a:ext cx="3783881" cy="95675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Knowledge development </a:t>
          </a:r>
        </a:p>
      </dsp:txBody>
      <dsp:txXfrm>
        <a:off x="481484" y="0"/>
        <a:ext cx="2827124" cy="956757"/>
      </dsp:txXfrm>
    </dsp:sp>
    <dsp:sp modelId="{10AD4189-8584-4102-8194-ADAE07D4E96E}">
      <dsp:nvSpPr>
        <dsp:cNvPr id="0" name=""/>
        <dsp:cNvSpPr/>
      </dsp:nvSpPr>
      <dsp:spPr>
        <a:xfrm>
          <a:off x="3408599" y="0"/>
          <a:ext cx="3783881" cy="956757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Calibri" panose="020F0502020204030204"/>
              <a:ea typeface="+mn-ea"/>
              <a:cs typeface="+mn-cs"/>
            </a:rPr>
            <a:t>Technology development </a:t>
          </a:r>
          <a:endParaRPr lang="en-GB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3886978" y="0"/>
        <a:ext cx="2827124" cy="956757"/>
      </dsp:txXfrm>
    </dsp:sp>
    <dsp:sp modelId="{BFB01897-7997-41EC-8B69-14F137483BCB}">
      <dsp:nvSpPr>
        <dsp:cNvPr id="0" name=""/>
        <dsp:cNvSpPr/>
      </dsp:nvSpPr>
      <dsp:spPr>
        <a:xfrm>
          <a:off x="6814093" y="0"/>
          <a:ext cx="3783881" cy="956757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Calibri" panose="020F0502020204030204"/>
              <a:ea typeface="+mn-ea"/>
              <a:cs typeface="+mn-cs"/>
            </a:rPr>
            <a:t>Business development </a:t>
          </a:r>
          <a:endParaRPr lang="en-GB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7292472" y="0"/>
        <a:ext cx="2827124" cy="956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17AA-BED1-4A15-AE46-56D41B3E9CAB}" type="datetimeFigureOut">
              <a:rPr lang="en-GB" smtClean="0"/>
              <a:t>2022-10-13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55A6-CC0F-4427-AC6D-D9730F229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5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70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2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9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tandards4EU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ww.facebook.com/CENCENELEC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ENCENELEC/featur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linkedin.com/authwall?trk=ripf&amp;trkInfo=AQG9Chc7r0vP3QAAAWvVwrXg60fjhi1NoWsiDK8bwv7Cwydt_k70_pg3GazQC2MsGmB4hPVAS5LByy1I3ovJYYRGbg2T2H3Q3iNGtIA_b92Xj5-KC4JFUwvHl5c6xo_5bISXgpk=&amp;originalReferer=&amp;sessionRedirect=https://www.linkedin.com/company/cen-and-cenelec" TargetMode="External"/><Relationship Id="rId9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b="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994418"/>
            <a:ext cx="12192000" cy="288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695" y="4560712"/>
            <a:ext cx="10165976" cy="1023162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083" y="5693865"/>
            <a:ext cx="10165976" cy="827617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 of presenter, function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37277" y="4016849"/>
            <a:ext cx="101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GB" b="1" dirty="0">
                <a:solidFill>
                  <a:schemeClr val="tx2"/>
                </a:solidFill>
              </a:rPr>
              <a:t>European</a:t>
            </a:r>
            <a:r>
              <a:rPr lang="en-GB" b="1" baseline="0" dirty="0">
                <a:solidFill>
                  <a:schemeClr val="tx2"/>
                </a:solidFill>
              </a:rPr>
              <a:t> Standardization Organizations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23" y="372341"/>
            <a:ext cx="454707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1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3" y="1243955"/>
            <a:ext cx="11607550" cy="4933008"/>
          </a:xfrm>
        </p:spPr>
        <p:txBody>
          <a:bodyPr/>
          <a:lstStyle>
            <a:lvl1pPr marL="446088" indent="-446088">
              <a:buFont typeface="Wingdings 3" panose="05040102010807070707" pitchFamily="18" charset="2"/>
              <a:buChar char="u"/>
              <a:defRPr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95350" indent="-438150">
              <a:buFont typeface="Wingdings 3" panose="05040102010807070707" pitchFamily="18" charset="2"/>
              <a:buChar char="u"/>
              <a:defRPr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300" indent="-342900">
              <a:buFont typeface="Wingdings 3" panose="05040102010807070707" pitchFamily="18" charset="2"/>
              <a:buChar char="u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 3" panose="05040102010807070707" pitchFamily="18" charset="2"/>
              <a:buChar char="u"/>
              <a:defRPr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 3" panose="05040102010807070707" pitchFamily="18" charset="2"/>
              <a:buChar char="u"/>
              <a:defRPr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1816FAD-DD62-46B7-A333-4EB7DCA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24B5184-DA75-4D0E-BAED-F642597F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F6B5-5211-4BC3-9387-0DE658A69E6E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2C5C619-01A2-471A-8298-79E0114A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89A345-8634-4AF2-B3EC-857F298C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4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marL="0" indent="0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AE4AF-1979-4B7C-A26A-9B588FCC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3282-54A7-481C-9505-B3B6961E78DB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DD464-8601-473B-89FF-4ACB5658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2E8BC-9ED7-4DC5-A5F9-7B2F3DCB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84" y="1245600"/>
            <a:ext cx="5670000" cy="494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9508" y="1245600"/>
            <a:ext cx="5781125" cy="494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C02921-4630-4E9D-96A5-C84AD848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0FC-56CB-4F1D-97DB-2A993702B232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BCF628-9AA2-4B29-9EF1-76F54A45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45CEF2-05C0-470F-818B-5440013F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724" y="1681163"/>
            <a:ext cx="567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076" y="2505075"/>
            <a:ext cx="5670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681163"/>
            <a:ext cx="5668435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8" y="2505075"/>
            <a:ext cx="566843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114B3D2-23DA-4183-B829-22BE1EA9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78299DC-D91C-4020-899C-3F83CEBE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668A-2133-4ACB-AFB5-8E6044E74E0D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B60A4C5-9D1C-44EB-8472-AB24FC3D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909C746-D36C-4396-90F4-331A9518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2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94DE5F-696F-4E7E-9880-066C3411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4D8D-0DA2-4DCE-B3BF-2A79FAC4B986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5676F2-6A4C-490B-9BB3-895BA133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34A6BF-A55D-4AF4-ACED-837ACBC6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7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58A66-E104-47E6-8FD6-020E8824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81F1-7A17-4102-AC66-E35F827B5CA7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24BF-030F-47DE-B749-2C4DCA7B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A2058-33B6-4EFC-8CDC-B85D0436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5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544" y="2057400"/>
            <a:ext cx="662809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695598B-B9B2-4DEA-8004-D20BC92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BED3-ADC6-4CEB-BC12-D3530C097543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E901872-15D0-49BE-B2B2-0D02D67F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801E3D-F41A-4F6F-9135-1A3B7969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79878"/>
            <a:ext cx="12192000" cy="1600200"/>
          </a:xfrm>
          <a:solidFill>
            <a:srgbClr val="004377"/>
          </a:solidFill>
        </p:spPr>
        <p:txBody>
          <a:bodyPr anchor="ctr">
            <a:normAutofit/>
          </a:bodyPr>
          <a:lstStyle>
            <a:lvl1pPr marL="808038" indent="0">
              <a:defRPr sz="3600">
                <a:solidFill>
                  <a:schemeClr val="bg1"/>
                </a:solidFill>
                <a:latin typeface="Segoe Script" panose="030B0504020000000003" pitchFamily="66" charset="0"/>
              </a:defRPr>
            </a:lvl1pPr>
          </a:lstStyle>
          <a:p>
            <a:r>
              <a:rPr lang="en-US" dirty="0"/>
              <a:t>Click to edit Master “Thank you” message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788" y="3239911"/>
            <a:ext cx="2275873" cy="179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204178"/>
            <a:ext cx="8167052" cy="92230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name of presenter</a:t>
            </a:r>
          </a:p>
          <a:p>
            <a:pPr lvl="0"/>
            <a:r>
              <a:rPr lang="en-US" dirty="0"/>
              <a:t>Email 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81" y="3931006"/>
            <a:ext cx="432000" cy="43200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51" y="3940669"/>
            <a:ext cx="432000" cy="432000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127" y="3931006"/>
            <a:ext cx="432000" cy="432000"/>
          </a:xfrm>
          <a:prstGeom prst="rect">
            <a:avLst/>
          </a:prstGeom>
        </p:spPr>
      </p:pic>
      <p:pic>
        <p:nvPicPr>
          <p:cNvPr id="11" name="Picture 10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23" y="3931006"/>
            <a:ext cx="432000" cy="432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14693" y="3440123"/>
            <a:ext cx="33867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www.cencenelec.eu </a:t>
            </a:r>
          </a:p>
          <a:p>
            <a:endParaRPr lang="en-GB" dirty="0"/>
          </a:p>
          <a:p>
            <a:r>
              <a:rPr lang="en-GB" dirty="0"/>
              <a:t>Follow us: </a:t>
            </a:r>
          </a:p>
          <a:p>
            <a:endParaRPr lang="en-GB" dirty="0"/>
          </a:p>
          <a:p>
            <a:r>
              <a:rPr lang="en-GB" dirty="0"/>
              <a:t>Tag us @standards4EU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90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758" y="215154"/>
            <a:ext cx="9136318" cy="767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081" y="1246094"/>
            <a:ext cx="11590136" cy="493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9B522B-6075-46BF-8630-6203E633FCD0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5427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0655" y="6356350"/>
            <a:ext cx="809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 preferRelativeResize="0"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76" y="149095"/>
            <a:ext cx="2841924" cy="900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232F35-0293-4B50-B1AA-0ED827E656F7}"/>
              </a:ext>
            </a:extLst>
          </p:cNvPr>
          <p:cNvSpPr txBox="1">
            <a:spLocks/>
          </p:cNvSpPr>
          <p:nvPr userDrawn="1"/>
        </p:nvSpPr>
        <p:spPr>
          <a:xfrm>
            <a:off x="213758" y="6356349"/>
            <a:ext cx="1562543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1879600" algn="r"/>
              </a:tabLst>
            </a:pP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© CEN-CENELEC 2022 	</a:t>
            </a:r>
          </a:p>
        </p:txBody>
      </p:sp>
    </p:spTree>
    <p:extLst>
      <p:ext uri="{BB962C8B-B14F-4D97-AF65-F5344CB8AC3E}">
        <p14:creationId xmlns:p14="http://schemas.microsoft.com/office/powerpoint/2010/main" val="14970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43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47675" indent="-447675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 3" panose="05040102010807070707" pitchFamily="18" charset="2"/>
        <a:buChar char="u"/>
        <a:defRPr sz="2800" kern="1200">
          <a:solidFill>
            <a:srgbClr val="0043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95350" indent="-43815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 3" panose="05040102010807070707" pitchFamily="18" charset="2"/>
        <a:buChar char="u"/>
        <a:defRPr sz="2400" kern="1200">
          <a:solidFill>
            <a:srgbClr val="0043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 3" panose="05040102010807070707" pitchFamily="18" charset="2"/>
        <a:buChar char="u"/>
        <a:defRPr sz="20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u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u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cenelec.eu/areas-of-work/cen-cenelec-topics/quantum-technologie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477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CEN-CENELEC Focus Group on Quantum Technologies (Standardization and Innovation)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Nooshin Amirifar, Project Manager at CEN &amp; CENELEC </a:t>
            </a:r>
          </a:p>
        </p:txBody>
      </p:sp>
    </p:spTree>
    <p:extLst>
      <p:ext uri="{BB962C8B-B14F-4D97-AF65-F5344CB8AC3E}">
        <p14:creationId xmlns:p14="http://schemas.microsoft.com/office/powerpoint/2010/main" val="194228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Standardization happens on different levels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F6B5-5211-4BC3-9387-0DE658A69E6E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774743" y="2411800"/>
          <a:ext cx="8658693" cy="370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338" y="1864024"/>
            <a:ext cx="3309434" cy="2136046"/>
          </a:xfrm>
          <a:prstGeom prst="rect">
            <a:avLst/>
          </a:prstGeom>
        </p:spPr>
      </p:pic>
      <p:pic>
        <p:nvPicPr>
          <p:cNvPr id="9" name="Picture 6" descr="cen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38" y="1844632"/>
            <a:ext cx="9366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14" y="1924287"/>
            <a:ext cx="16017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ETSI Logo_Press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11314" y="2609451"/>
            <a:ext cx="1944216" cy="857631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20" y="1802874"/>
            <a:ext cx="996025" cy="9153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25" y="1772367"/>
            <a:ext cx="946779" cy="9467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28258" y="1757496"/>
            <a:ext cx="829344" cy="960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5D2608-E724-4B3F-8128-8838E4E76C22}"/>
              </a:ext>
            </a:extLst>
          </p:cNvPr>
          <p:cNvSpPr txBox="1"/>
          <p:nvPr/>
        </p:nvSpPr>
        <p:spPr>
          <a:xfrm>
            <a:off x="1568563" y="5321138"/>
            <a:ext cx="7168501" cy="1069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4377"/>
                </a:solidFill>
                <a:ea typeface="Verdana" panose="020B0604030504040204" pitchFamily="34" charset="0"/>
              </a:rPr>
              <a:t>CEN &amp; CENELEC have a network of 43 members within 34 countries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4377"/>
                </a:solidFill>
                <a:ea typeface="Verdana" panose="020B0604030504040204" pitchFamily="34" charset="0"/>
              </a:rPr>
              <a:t>Officially recognised in the EU Regulation 1025/2012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4377"/>
                </a:solidFill>
                <a:ea typeface="Verdana" panose="020B0604030504040204" pitchFamily="34" charset="0"/>
              </a:rPr>
              <a:t>1 standard for all CEN &amp; CENELEC members </a:t>
            </a:r>
            <a:r>
              <a:rPr lang="en-GB" sz="2000" b="1" u="sng" dirty="0">
                <a:solidFill>
                  <a:srgbClr val="FF0000"/>
                </a:solidFill>
              </a:rPr>
              <a:t>‘Stand Still Rule’! 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382B0F-F218-4F60-B12D-719385E3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CEN &amp; CENELEC at a glance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00AF-D5DC-4B24-B83A-ECF16123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F6B5-5211-4BC3-9387-0DE658A69E6E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DF19A-0459-402A-96B1-3BAE9242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D085D-8880-494D-B2B8-F83E5214D7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86" y="3934613"/>
            <a:ext cx="1535101" cy="1954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8DAAAD-393A-4FC9-B588-9D3522CE2F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13" y="3760574"/>
            <a:ext cx="1663995" cy="2118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3350B-A65F-443A-8AB6-41DF6DAC22F2}"/>
              </a:ext>
            </a:extLst>
          </p:cNvPr>
          <p:cNvSpPr txBox="1"/>
          <p:nvPr/>
        </p:nvSpPr>
        <p:spPr>
          <a:xfrm>
            <a:off x="2759821" y="4510627"/>
            <a:ext cx="1651000" cy="89255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~24.000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Standards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(nearly 5.000 HS)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2412C-7A5D-4945-A5A4-E46800CE3CF3}"/>
              </a:ext>
            </a:extLst>
          </p:cNvPr>
          <p:cNvSpPr txBox="1"/>
          <p:nvPr/>
        </p:nvSpPr>
        <p:spPr>
          <a:xfrm>
            <a:off x="4735387" y="2793594"/>
            <a:ext cx="27073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</a:rPr>
              <a:t>450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Technical Committees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EA5709-17C3-4A1C-B0E0-C3476A9E81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66" y="3848516"/>
            <a:ext cx="1527279" cy="1944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9A03BD-7EBE-4834-A774-6781ACE767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7860" r="4502" b="24711"/>
          <a:stretch/>
        </p:blipFill>
        <p:spPr>
          <a:xfrm>
            <a:off x="8211444" y="1766651"/>
            <a:ext cx="1206488" cy="898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0A2309-8EA9-48D6-9A41-99FF231F3A86}"/>
              </a:ext>
            </a:extLst>
          </p:cNvPr>
          <p:cNvSpPr txBox="1"/>
          <p:nvPr/>
        </p:nvSpPr>
        <p:spPr>
          <a:xfrm>
            <a:off x="7656405" y="2747997"/>
            <a:ext cx="23050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</a:rPr>
              <a:t>1.800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Working Groups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3571BC-F11F-4BCB-83C1-99587717A2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86" y="3892451"/>
            <a:ext cx="1535101" cy="19541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16DB62-210D-496D-B124-892EEE5B2A22}"/>
              </a:ext>
            </a:extLst>
          </p:cNvPr>
          <p:cNvSpPr txBox="1"/>
          <p:nvPr/>
        </p:nvSpPr>
        <p:spPr>
          <a:xfrm>
            <a:off x="4403713" y="4460928"/>
            <a:ext cx="2127250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</a:rPr>
              <a:t>&gt;700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Technical Specifications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5D56A-66F7-440D-816F-F16E17D242B7}"/>
              </a:ext>
            </a:extLst>
          </p:cNvPr>
          <p:cNvSpPr txBox="1"/>
          <p:nvPr/>
        </p:nvSpPr>
        <p:spPr>
          <a:xfrm>
            <a:off x="6517772" y="4587665"/>
            <a:ext cx="2127250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</a:rPr>
              <a:t>~900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Technical Reports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3C4400-C4D7-438C-A6F7-98A655D543A8}"/>
              </a:ext>
            </a:extLst>
          </p:cNvPr>
          <p:cNvCxnSpPr/>
          <p:nvPr/>
        </p:nvCxnSpPr>
        <p:spPr>
          <a:xfrm flipV="1">
            <a:off x="4526708" y="3823240"/>
            <a:ext cx="0" cy="230346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8A1175-5B6D-479B-8D63-BCDFCE20550D}"/>
              </a:ext>
            </a:extLst>
          </p:cNvPr>
          <p:cNvCxnSpPr/>
          <p:nvPr/>
        </p:nvCxnSpPr>
        <p:spPr>
          <a:xfrm flipV="1">
            <a:off x="6653958" y="3789902"/>
            <a:ext cx="0" cy="23050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FAA7475-0408-4DDC-93BF-52F6B5C7D6C8}"/>
              </a:ext>
            </a:extLst>
          </p:cNvPr>
          <p:cNvSpPr txBox="1"/>
          <p:nvPr/>
        </p:nvSpPr>
        <p:spPr>
          <a:xfrm>
            <a:off x="8972159" y="4588313"/>
            <a:ext cx="10245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</a:rPr>
              <a:t>500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CWAs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D866FC-06B7-4E51-9410-2B2FD4DE03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16833" r="5088" b="18176"/>
          <a:stretch/>
        </p:blipFill>
        <p:spPr>
          <a:xfrm>
            <a:off x="5303272" y="1716676"/>
            <a:ext cx="1476164" cy="106807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566ED4-7EFA-497F-AF4A-12C055C0F734}"/>
              </a:ext>
            </a:extLst>
          </p:cNvPr>
          <p:cNvCxnSpPr/>
          <p:nvPr/>
        </p:nvCxnSpPr>
        <p:spPr>
          <a:xfrm flipV="1">
            <a:off x="7482151" y="1757632"/>
            <a:ext cx="0" cy="191435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44270-F1F8-4522-B75D-4EAD5B6A5EDF}"/>
              </a:ext>
            </a:extLst>
          </p:cNvPr>
          <p:cNvCxnSpPr>
            <a:cxnSpLocks/>
          </p:cNvCxnSpPr>
          <p:nvPr/>
        </p:nvCxnSpPr>
        <p:spPr>
          <a:xfrm flipV="1">
            <a:off x="9996659" y="1757632"/>
            <a:ext cx="0" cy="187278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89D2CE-767E-4F9E-8A4F-110718D917B8}"/>
              </a:ext>
            </a:extLst>
          </p:cNvPr>
          <p:cNvCxnSpPr>
            <a:cxnSpLocks/>
          </p:cNvCxnSpPr>
          <p:nvPr/>
        </p:nvCxnSpPr>
        <p:spPr>
          <a:xfrm>
            <a:off x="685800" y="3760566"/>
            <a:ext cx="1022801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8681E6A-ADA8-4342-ABAA-09EA8777E0C4}"/>
              </a:ext>
            </a:extLst>
          </p:cNvPr>
          <p:cNvSpPr txBox="1"/>
          <p:nvPr/>
        </p:nvSpPr>
        <p:spPr>
          <a:xfrm>
            <a:off x="10048904" y="2860418"/>
            <a:ext cx="2305050" cy="739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</a:rPr>
              <a:t>200.000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Experts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0E0B11-FEC2-4BA3-830D-6827E1592AA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27" y="1702205"/>
            <a:ext cx="1145531" cy="114553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EE34E9-FAD1-4EF7-AC42-A58EA811CF7B}"/>
              </a:ext>
            </a:extLst>
          </p:cNvPr>
          <p:cNvCxnSpPr/>
          <p:nvPr/>
        </p:nvCxnSpPr>
        <p:spPr>
          <a:xfrm flipV="1">
            <a:off x="2567026" y="1685834"/>
            <a:ext cx="0" cy="191435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EE4CD60-A94A-4843-A827-03DF8631C1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0" t="-1659" r="-118" b="-1147"/>
          <a:stretch/>
        </p:blipFill>
        <p:spPr>
          <a:xfrm>
            <a:off x="649906" y="1498490"/>
            <a:ext cx="1476165" cy="1446706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DEA6940-50D5-4B80-B78F-9F67288D5C83}"/>
              </a:ext>
            </a:extLst>
          </p:cNvPr>
          <p:cNvSpPr txBox="1"/>
          <p:nvPr/>
        </p:nvSpPr>
        <p:spPr>
          <a:xfrm>
            <a:off x="44946" y="2793594"/>
            <a:ext cx="27073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</a:rPr>
              <a:t>14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Business sectors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1F7328E-7271-4D51-A8C2-9DE2C11E03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5" r="1" b="747"/>
          <a:stretch/>
        </p:blipFill>
        <p:spPr>
          <a:xfrm>
            <a:off x="2863699" y="1532806"/>
            <a:ext cx="1741967" cy="1355725"/>
          </a:xfrm>
          <a:prstGeom prst="rect">
            <a:avLst/>
          </a:prstGeom>
          <a:noFill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405BACD-2F9B-446D-A4CA-B9D5F545C75F}"/>
              </a:ext>
            </a:extLst>
          </p:cNvPr>
          <p:cNvSpPr txBox="1"/>
          <p:nvPr/>
        </p:nvSpPr>
        <p:spPr>
          <a:xfrm>
            <a:off x="2338139" y="2788120"/>
            <a:ext cx="27073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</a:rPr>
              <a:t>11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Business topics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FCC692-37E7-4654-B568-44AB06C4C7CF}"/>
              </a:ext>
            </a:extLst>
          </p:cNvPr>
          <p:cNvCxnSpPr/>
          <p:nvPr/>
        </p:nvCxnSpPr>
        <p:spPr>
          <a:xfrm flipV="1">
            <a:off x="4781917" y="1716676"/>
            <a:ext cx="0" cy="191435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428C5-BF71-43F5-AF62-D5671F37F3CD}"/>
              </a:ext>
            </a:extLst>
          </p:cNvPr>
          <p:cNvCxnSpPr/>
          <p:nvPr/>
        </p:nvCxnSpPr>
        <p:spPr>
          <a:xfrm flipV="1">
            <a:off x="8530383" y="3823240"/>
            <a:ext cx="0" cy="23050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57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C37D24-44EE-4E88-BF76-58B54DA8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8" y="215154"/>
            <a:ext cx="9136318" cy="767882"/>
          </a:xfrm>
        </p:spPr>
        <p:txBody>
          <a:bodyPr anchor="ctr">
            <a:normAutofit/>
          </a:bodyPr>
          <a:lstStyle/>
          <a:p>
            <a:r>
              <a:rPr lang="en-GB" b="1" dirty="0">
                <a:latin typeface="+mn-lt"/>
              </a:rPr>
              <a:t>Role of European standards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E08050-8EBF-4255-AEF8-587949AA4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7560" y="1297790"/>
            <a:ext cx="8139852" cy="239295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 dirty="0">
                <a:latin typeface="+mn-lt"/>
              </a:rPr>
              <a:t>European standards</a:t>
            </a:r>
          </a:p>
          <a:p>
            <a:r>
              <a:rPr lang="en-US" sz="2100" dirty="0">
                <a:latin typeface="+mn-lt"/>
              </a:rPr>
              <a:t>At the heart of the new sustainable and digital economy</a:t>
            </a:r>
          </a:p>
          <a:p>
            <a:r>
              <a:rPr lang="en-US" sz="2100" dirty="0">
                <a:latin typeface="+mn-lt"/>
              </a:rPr>
              <a:t>Key role in implementation of European legislations </a:t>
            </a:r>
          </a:p>
          <a:p>
            <a:r>
              <a:rPr lang="en-US" sz="2100" dirty="0">
                <a:latin typeface="+mn-lt"/>
              </a:rPr>
              <a:t>Allowing manufacturer to benefit from the ‘presumption of conformity’ (European harmonized standards)</a:t>
            </a:r>
          </a:p>
          <a:p>
            <a:r>
              <a:rPr lang="en-US" sz="2100" dirty="0">
                <a:latin typeface="+mn-lt"/>
              </a:rPr>
              <a:t>Supporting ‘European single market’</a:t>
            </a:r>
          </a:p>
          <a:p>
            <a:r>
              <a:rPr lang="en-US" sz="2100" dirty="0">
                <a:latin typeface="+mn-lt"/>
              </a:rPr>
              <a:t>Supporting European strategies and priorities </a:t>
            </a:r>
          </a:p>
          <a:p>
            <a:pPr marL="0" indent="0">
              <a:buNone/>
            </a:pPr>
            <a:endParaRPr lang="en-US" sz="2100" dirty="0">
              <a:latin typeface="+mn-lt"/>
            </a:endParaRPr>
          </a:p>
          <a:p>
            <a:pPr marL="0" indent="0">
              <a:buNone/>
            </a:pPr>
            <a:endParaRPr lang="en-GB" sz="2100" b="1" dirty="0">
              <a:latin typeface="+mn-lt"/>
            </a:endParaRPr>
          </a:p>
          <a:p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625C0-79A3-4245-9CDF-F6494274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74F6B5-5211-4BC3-9387-0DE658A69E6E}" type="datetime3">
              <a:rPr lang="en-US" smtClean="0"/>
              <a:pPr>
                <a:spcAft>
                  <a:spcPts val="600"/>
                </a:spcAft>
              </a:pPr>
              <a:t>13 October 2022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3D50A-0E23-4EB1-B703-4108589E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655" y="6356350"/>
            <a:ext cx="8099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CC5E445-0683-4C92-AFDD-EB8987F148F9}"/>
              </a:ext>
            </a:extLst>
          </p:cNvPr>
          <p:cNvSpPr/>
          <p:nvPr/>
        </p:nvSpPr>
        <p:spPr>
          <a:xfrm rot="5400000">
            <a:off x="5225019" y="4792385"/>
            <a:ext cx="400109" cy="5048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01065-33C7-459B-9762-BA04CBB6C462}"/>
              </a:ext>
            </a:extLst>
          </p:cNvPr>
          <p:cNvSpPr txBox="1"/>
          <p:nvPr/>
        </p:nvSpPr>
        <p:spPr>
          <a:xfrm>
            <a:off x="3167648" y="5340686"/>
            <a:ext cx="4848225" cy="1323439"/>
          </a:xfrm>
          <a:prstGeom prst="rect">
            <a:avLst/>
          </a:prstGeom>
          <a:solidFill>
            <a:srgbClr val="0043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 need for CEN &amp; CENELEC to create a platform addressing the future standardization opportunities related to the Quantum technologies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63FE1-F6C1-4CB2-B25A-C66E250A2378}"/>
              </a:ext>
            </a:extLst>
          </p:cNvPr>
          <p:cNvSpPr txBox="1"/>
          <p:nvPr/>
        </p:nvSpPr>
        <p:spPr>
          <a:xfrm>
            <a:off x="1853198" y="3796054"/>
            <a:ext cx="699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+mn-lt"/>
              </a:rPr>
              <a:t>It is important for the European standardization system to be able to respond to the European urgencies and priorities </a:t>
            </a:r>
          </a:p>
          <a:p>
            <a:pPr marL="0" indent="0" algn="ctr">
              <a:buNone/>
            </a:pPr>
            <a:r>
              <a:rPr lang="en-US" sz="1800" b="1" dirty="0">
                <a:latin typeface="+mn-lt"/>
              </a:rPr>
              <a:t>and to foresee the future market needs alongside the innovation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34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80E9C5-326D-4870-A8DF-7B58966A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CEN &amp; CENELEC activities in Quantum Technologies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0FDD-9FAF-4546-804B-CA51D03E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F6B5-5211-4BC3-9387-0DE658A69E6E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CFC0C-9077-4DCA-9799-84141371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0754A1F1-0AE1-499F-BB98-8F823A58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8" y="983036"/>
            <a:ext cx="5450442" cy="5052091"/>
          </a:xfrm>
        </p:spPr>
        <p:txBody>
          <a:bodyPr/>
          <a:lstStyle/>
          <a:p>
            <a:pPr marL="447675" indent="-447675"/>
            <a:r>
              <a:rPr lang="en-GB" sz="2100" b="1" dirty="0">
                <a:latin typeface="+mn-lt"/>
              </a:rPr>
              <a:t>CEN-CLC Focus group on Quantum technologies (FGQT) created </a:t>
            </a:r>
            <a:r>
              <a:rPr lang="en-GB" sz="2000" b="1" dirty="0">
                <a:latin typeface="+mn-lt"/>
              </a:rPr>
              <a:t>on May 2020:</a:t>
            </a:r>
          </a:p>
          <a:p>
            <a:pPr marL="896937" lvl="1" indent="-447675"/>
            <a:r>
              <a:rPr lang="en-GB" sz="1800" dirty="0">
                <a:latin typeface="+mn-lt"/>
              </a:rPr>
              <a:t>150+ delegates, 25+ meetings, 220+ contributions</a:t>
            </a:r>
          </a:p>
          <a:p>
            <a:pPr lvl="1"/>
            <a:r>
              <a:rPr lang="en-US" sz="1800" dirty="0">
                <a:latin typeface="+mn-lt"/>
              </a:rPr>
              <a:t>a platform for an active dialogue among the European (and international) actors active in the field of QT </a:t>
            </a:r>
          </a:p>
          <a:p>
            <a:pPr lvl="1"/>
            <a:r>
              <a:rPr lang="en-US" sz="1800" dirty="0">
                <a:latin typeface="+mn-lt"/>
              </a:rPr>
              <a:t>providing a European standardization roadmap on QT: the current needs and future standardization opportunities in Europe</a:t>
            </a:r>
            <a:endParaRPr lang="en-US" sz="1800" b="1" dirty="0">
              <a:latin typeface="+mn-lt"/>
              <a:sym typeface="Wingdings" panose="05000000000000000000" pitchFamily="2" charset="2"/>
            </a:endParaRPr>
          </a:p>
          <a:p>
            <a:pPr marL="447675" indent="-447675"/>
            <a:endParaRPr lang="en-GB" sz="2100" dirty="0">
              <a:latin typeface="+mn-lt"/>
            </a:endParaRPr>
          </a:p>
          <a:p>
            <a:pPr marL="447675" indent="-447675"/>
            <a:r>
              <a:rPr lang="en-GB" sz="2100" b="1" dirty="0">
                <a:latin typeface="+mn-lt"/>
              </a:rPr>
              <a:t>NEW CEN &amp; CENELEC Joint Technical Committee ‘Quantum Technologies’</a:t>
            </a:r>
          </a:p>
          <a:p>
            <a:pPr lvl="1"/>
            <a:r>
              <a:rPr lang="en-GB" sz="1800" dirty="0">
                <a:latin typeface="+mn-lt"/>
              </a:rPr>
              <a:t>CEN-CLC JTC 22 will address the standardization opportunities in Europe as well as close cooperation with the CEN &amp; CLC international counterparts.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1222C5E-95A8-4D2E-830E-1CFACF06E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625757"/>
              </p:ext>
            </p:extLst>
          </p:nvPr>
        </p:nvGraphicFramePr>
        <p:xfrm>
          <a:off x="5038725" y="946897"/>
          <a:ext cx="7353299" cy="548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90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B68098-FA99-43F6-90D6-A1B89427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How the new CEN-CLC JTC can support innovation in different aspects of the QT?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B2CDF-EECD-459B-A7F5-3C0E99C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F6B5-5211-4BC3-9387-0DE658A69E6E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3D584-5E47-4A7D-AAF6-EDBCCF2F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76C7ED-2132-40B6-AE2F-6D996BBA2039}"/>
              </a:ext>
            </a:extLst>
          </p:cNvPr>
          <p:cNvSpPr txBox="1"/>
          <p:nvPr/>
        </p:nvSpPr>
        <p:spPr>
          <a:xfrm>
            <a:off x="1730649" y="1164552"/>
            <a:ext cx="103528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00" dirty="0">
                <a:solidFill>
                  <a:srgbClr val="004377"/>
                </a:solidFill>
                <a:ea typeface="Verdana" panose="020B0604030504040204" pitchFamily="34" charset="0"/>
              </a:rPr>
              <a:t>Standards can be beneficial at all stages of technology readiness level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F3731F-1047-4C4E-BF3E-52B50BE26BAB}"/>
              </a:ext>
            </a:extLst>
          </p:cNvPr>
          <p:cNvGrpSpPr/>
          <p:nvPr/>
        </p:nvGrpSpPr>
        <p:grpSpPr>
          <a:xfrm>
            <a:off x="628650" y="1749038"/>
            <a:ext cx="10601081" cy="1679962"/>
            <a:chOff x="1805664" y="2428312"/>
            <a:chExt cx="7660774" cy="1134888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4D15ED34-2D80-47D2-8514-8B54773686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41213895"/>
                </p:ext>
              </p:extLst>
            </p:nvPr>
          </p:nvGraphicFramePr>
          <p:xfrm>
            <a:off x="1805664" y="2428312"/>
            <a:ext cx="7660774" cy="6463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3B8D21-CCF4-475E-A4D8-08D9139D214A}"/>
                </a:ext>
              </a:extLst>
            </p:cNvPr>
            <p:cNvSpPr/>
            <p:nvPr/>
          </p:nvSpPr>
          <p:spPr>
            <a:xfrm>
              <a:off x="2004592" y="3170651"/>
              <a:ext cx="633742" cy="3925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TRL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3AB786-D5A4-4E8F-A696-E3A171650CBB}"/>
                </a:ext>
              </a:extLst>
            </p:cNvPr>
            <p:cNvSpPr/>
            <p:nvPr/>
          </p:nvSpPr>
          <p:spPr>
            <a:xfrm>
              <a:off x="2808842" y="3170651"/>
              <a:ext cx="633742" cy="3925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TRL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B9C00E-CB36-495D-B6EA-697AD1B8FB30}"/>
                </a:ext>
              </a:extLst>
            </p:cNvPr>
            <p:cNvSpPr/>
            <p:nvPr/>
          </p:nvSpPr>
          <p:spPr>
            <a:xfrm>
              <a:off x="3613092" y="3170651"/>
              <a:ext cx="633742" cy="3899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TRL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074E19-7D73-4BB1-9FFE-949BBCD8695E}"/>
                </a:ext>
              </a:extLst>
            </p:cNvPr>
            <p:cNvSpPr/>
            <p:nvPr/>
          </p:nvSpPr>
          <p:spPr>
            <a:xfrm>
              <a:off x="4417342" y="3173214"/>
              <a:ext cx="633742" cy="3874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TRL 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026DD0-5031-4B37-A976-6FCFB394E0AF}"/>
                </a:ext>
              </a:extLst>
            </p:cNvPr>
            <p:cNvSpPr/>
            <p:nvPr/>
          </p:nvSpPr>
          <p:spPr>
            <a:xfrm>
              <a:off x="5221592" y="3173214"/>
              <a:ext cx="633742" cy="3874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TRL 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6B79DF-B155-4981-94E1-E27FE5791CE5}"/>
                </a:ext>
              </a:extLst>
            </p:cNvPr>
            <p:cNvSpPr/>
            <p:nvPr/>
          </p:nvSpPr>
          <p:spPr>
            <a:xfrm>
              <a:off x="6025842" y="3173214"/>
              <a:ext cx="633742" cy="3874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TRL 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6D91CF-A5BC-432A-9A76-564114FD86F8}"/>
                </a:ext>
              </a:extLst>
            </p:cNvPr>
            <p:cNvSpPr/>
            <p:nvPr/>
          </p:nvSpPr>
          <p:spPr>
            <a:xfrm>
              <a:off x="6864507" y="3170651"/>
              <a:ext cx="633742" cy="3874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TRL 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601B26-2E68-4A14-AAFD-9D7BCE2DD804}"/>
                </a:ext>
              </a:extLst>
            </p:cNvPr>
            <p:cNvSpPr/>
            <p:nvPr/>
          </p:nvSpPr>
          <p:spPr>
            <a:xfrm>
              <a:off x="7668757" y="3170650"/>
              <a:ext cx="633742" cy="3874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TRL 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537C5B-6E41-44CA-BD51-5CF2F6333E24}"/>
                </a:ext>
              </a:extLst>
            </p:cNvPr>
            <p:cNvSpPr/>
            <p:nvPr/>
          </p:nvSpPr>
          <p:spPr>
            <a:xfrm>
              <a:off x="8473007" y="3170651"/>
              <a:ext cx="633742" cy="3925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TRL 9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E3BA785-03A4-4E34-9431-E9B55BB35CEE}"/>
              </a:ext>
            </a:extLst>
          </p:cNvPr>
          <p:cNvSpPr/>
          <p:nvPr/>
        </p:nvSpPr>
        <p:spPr>
          <a:xfrm>
            <a:off x="1107312" y="3535517"/>
            <a:ext cx="2225665" cy="5242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Basic research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EB458F-B412-4784-85A6-8F17DE8417D2}"/>
              </a:ext>
            </a:extLst>
          </p:cNvPr>
          <p:cNvSpPr txBox="1"/>
          <p:nvPr/>
        </p:nvSpPr>
        <p:spPr>
          <a:xfrm>
            <a:off x="1120933" y="4140820"/>
            <a:ext cx="2229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Semantic standards</a:t>
            </a:r>
          </a:p>
          <a:p>
            <a:pPr algn="ctr"/>
            <a:r>
              <a:rPr lang="en-GB" sz="1400" i="1" dirty="0"/>
              <a:t>Facilitate efficient communication in basic research investigating new technologies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273B9A-2044-40EB-999B-489190923C8F}"/>
              </a:ext>
            </a:extLst>
          </p:cNvPr>
          <p:cNvSpPr/>
          <p:nvPr/>
        </p:nvSpPr>
        <p:spPr>
          <a:xfrm>
            <a:off x="1107312" y="4059727"/>
            <a:ext cx="2229753" cy="147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B1E34-699E-40EB-9DB0-4292BD77E417}"/>
              </a:ext>
            </a:extLst>
          </p:cNvPr>
          <p:cNvSpPr/>
          <p:nvPr/>
        </p:nvSpPr>
        <p:spPr>
          <a:xfrm>
            <a:off x="3522780" y="3535517"/>
            <a:ext cx="2225665" cy="5242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Applied research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2D9DDE-2566-4D8E-9ABD-9F1983ED566C}"/>
              </a:ext>
            </a:extLst>
          </p:cNvPr>
          <p:cNvSpPr txBox="1"/>
          <p:nvPr/>
        </p:nvSpPr>
        <p:spPr>
          <a:xfrm>
            <a:off x="3536399" y="4140820"/>
            <a:ext cx="22297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Measurement &amp; testing standards</a:t>
            </a:r>
          </a:p>
          <a:p>
            <a:pPr algn="ctr"/>
            <a:r>
              <a:rPr lang="en-US" sz="1400" i="1" dirty="0"/>
              <a:t>Allow progress towards first product-related development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288BB1-A594-49F8-A622-2F3C6680C62D}"/>
              </a:ext>
            </a:extLst>
          </p:cNvPr>
          <p:cNvSpPr/>
          <p:nvPr/>
        </p:nvSpPr>
        <p:spPr>
          <a:xfrm>
            <a:off x="3522780" y="4059726"/>
            <a:ext cx="2229753" cy="1475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EBFA1A-9DCF-484A-B804-05C274784CEB}"/>
              </a:ext>
            </a:extLst>
          </p:cNvPr>
          <p:cNvSpPr/>
          <p:nvPr/>
        </p:nvSpPr>
        <p:spPr>
          <a:xfrm>
            <a:off x="5922790" y="3563530"/>
            <a:ext cx="2225665" cy="505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Experimental development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DF0311-83FB-4296-9F4F-488B87294B2A}"/>
              </a:ext>
            </a:extLst>
          </p:cNvPr>
          <p:cNvSpPr txBox="1"/>
          <p:nvPr/>
        </p:nvSpPr>
        <p:spPr>
          <a:xfrm>
            <a:off x="5936409" y="4150345"/>
            <a:ext cx="22297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Interface standards</a:t>
            </a:r>
          </a:p>
          <a:p>
            <a:pPr algn="ctr"/>
            <a:r>
              <a:rPr lang="en-US" sz="1400" i="1" dirty="0"/>
              <a:t>Allow interoperability of components integrated into the product or process technology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A9C250-82DE-4537-9C1D-C15D95A71404}"/>
              </a:ext>
            </a:extLst>
          </p:cNvPr>
          <p:cNvSpPr/>
          <p:nvPr/>
        </p:nvSpPr>
        <p:spPr>
          <a:xfrm>
            <a:off x="5922790" y="4069252"/>
            <a:ext cx="2229753" cy="1466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B71982-5CB3-4F42-A51C-093780DEBA05}"/>
              </a:ext>
            </a:extLst>
          </p:cNvPr>
          <p:cNvSpPr/>
          <p:nvPr/>
        </p:nvSpPr>
        <p:spPr>
          <a:xfrm>
            <a:off x="8303750" y="3563530"/>
            <a:ext cx="2389367" cy="505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Market launch &amp; commercialization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973776-36D6-46A1-8131-33B821537BF4}"/>
              </a:ext>
            </a:extLst>
          </p:cNvPr>
          <p:cNvSpPr txBox="1"/>
          <p:nvPr/>
        </p:nvSpPr>
        <p:spPr>
          <a:xfrm>
            <a:off x="8317369" y="4150345"/>
            <a:ext cx="2482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Product &amp; service </a:t>
            </a:r>
          </a:p>
          <a:p>
            <a:pPr algn="ctr"/>
            <a:r>
              <a:rPr lang="en-GB" sz="1400" b="1" dirty="0"/>
              <a:t>specific standards </a:t>
            </a:r>
          </a:p>
          <a:p>
            <a:pPr algn="ctr"/>
            <a:r>
              <a:rPr lang="en-US" sz="1400" i="1" dirty="0"/>
              <a:t>Define the characteristics of a product/service and their performance thresholds (such as quality and safety)</a:t>
            </a:r>
            <a:endParaRPr lang="en-GB" sz="1400" i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E4E074-BE16-418F-99A7-9965079B75BB}"/>
              </a:ext>
            </a:extLst>
          </p:cNvPr>
          <p:cNvSpPr/>
          <p:nvPr/>
        </p:nvSpPr>
        <p:spPr>
          <a:xfrm>
            <a:off x="8303750" y="4069252"/>
            <a:ext cx="2389367" cy="1466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5118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4798-2C44-4EF7-93C4-D261A4AE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3620B-4F4A-4688-BF78-214878D8B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88" y="4963321"/>
            <a:ext cx="8167052" cy="922302"/>
          </a:xfrm>
        </p:spPr>
        <p:txBody>
          <a:bodyPr/>
          <a:lstStyle/>
          <a:p>
            <a:r>
              <a:rPr lang="en-GB" dirty="0"/>
              <a:t>namirifar@cencenelec.eu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EECB9-2C0C-478D-9A17-1F7185ED2322}"/>
              </a:ext>
            </a:extLst>
          </p:cNvPr>
          <p:cNvSpPr txBox="1"/>
          <p:nvPr/>
        </p:nvSpPr>
        <p:spPr>
          <a:xfrm>
            <a:off x="763588" y="3429000"/>
            <a:ext cx="4960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Nooshin Amirifar</a:t>
            </a:r>
          </a:p>
          <a:p>
            <a:r>
              <a:rPr lang="en-GB" sz="1600" dirty="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Manager of </a:t>
            </a:r>
            <a:br>
              <a:rPr lang="en-GB" sz="1600" dirty="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 &amp; CENELEC Focus Group on Quantum Technologies </a:t>
            </a:r>
          </a:p>
        </p:txBody>
      </p:sp>
      <p:pic>
        <p:nvPicPr>
          <p:cNvPr id="1026" name="Picture 2" descr="Mouse cursor icon. Click sign. Web thin line destination logo. Vector...">
            <a:extLst>
              <a:ext uri="{FF2B5EF4-FFF2-40B4-BE49-F238E27FC236}">
                <a16:creationId xmlns:a16="http://schemas.microsoft.com/office/drawing/2014/main" id="{7AE5D98C-A5E1-44FA-BFC5-50CAA216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3686" y="5425722"/>
            <a:ext cx="1432278" cy="14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F5438-5E81-40AE-B566-4A47864F0963}"/>
              </a:ext>
            </a:extLst>
          </p:cNvPr>
          <p:cNvSpPr txBox="1"/>
          <p:nvPr/>
        </p:nvSpPr>
        <p:spPr>
          <a:xfrm>
            <a:off x="6029325" y="556038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dirty="0">
                <a:latin typeface="+mn-lt"/>
                <a:hlinkClick r:id="rId3"/>
              </a:rPr>
              <a:t>Quantum Technologies - CEN-CENELEC (cencenelec.eu)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42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1CDE8-C6F6-48F9-BE1C-77CA0FA1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CEN-CLC FGQT roadmap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CF53-E8CF-4F3E-9677-FFE34B76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F6B5-5211-4BC3-9387-0DE658A69E6E}" type="datetime3">
              <a:rPr lang="en-US" smtClean="0"/>
              <a:t>13 October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1A6B0-E09B-4684-9051-900486C3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7D34D-3BF4-4AD6-A9E4-3D44E483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83EB48F-DC2A-4791-A904-9D6874A28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0"/>
          <a:stretch/>
        </p:blipFill>
        <p:spPr bwMode="auto">
          <a:xfrm>
            <a:off x="3522322" y="1079883"/>
            <a:ext cx="5427839" cy="49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0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-CEN-CENELEC-PPT-template-rev2.pptx" id="{D60FE7FA-06ED-41FE-95B8-9395EF728F81}" vid="{BCB17B97-301A-4F1D-9695-656E1730DB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Corporate-CEN-CENELEC-PPT-template-rev2</Template>
  <TotalTime>648</TotalTime>
  <Words>510</Words>
  <Application>Microsoft Office PowerPoint</Application>
  <PresentationFormat>Widescreen</PresentationFormat>
  <Paragraphs>108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Script</vt:lpstr>
      <vt:lpstr>Verdana</vt:lpstr>
      <vt:lpstr>Wingdings 3</vt:lpstr>
      <vt:lpstr>Office Theme</vt:lpstr>
      <vt:lpstr>CEN-CENELEC Focus Group on Quantum Technologies (Standardization and Innovation) </vt:lpstr>
      <vt:lpstr>Standardization happens on different levels</vt:lpstr>
      <vt:lpstr>CEN &amp; CENELEC at a glance</vt:lpstr>
      <vt:lpstr>Role of European standards</vt:lpstr>
      <vt:lpstr>CEN &amp; CENELEC activities in Quantum Technologies</vt:lpstr>
      <vt:lpstr>How the new CEN-CLC JTC can support innovation in different aspects of the QT?</vt:lpstr>
      <vt:lpstr>Thank you!</vt:lpstr>
      <vt:lpstr>CEN-CLC FGQT roadmap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Amirifar Nooshin</dc:creator>
  <cp:lastModifiedBy>Amirifar Nooshin</cp:lastModifiedBy>
  <cp:revision>14</cp:revision>
  <dcterms:created xsi:type="dcterms:W3CDTF">2022-10-03T09:47:54Z</dcterms:created>
  <dcterms:modified xsi:type="dcterms:W3CDTF">2022-10-13T07:06:26Z</dcterms:modified>
</cp:coreProperties>
</file>